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3"/>
  </p:sldMasterIdLst>
  <p:notesMasterIdLst>
    <p:notesMasterId r:id="rId5"/>
  </p:notesMasterIdLst>
  <p:sldIdLst>
    <p:sldId id="256" r:id="rId4"/>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Lst>
  <p:sldSz cx="9144000" cy="5143500"/>
  <p:notesSz cx="6858000" cy="9144000"/>
  <p:embeddedFontLst>
    <p:embeddedFont>
      <p:font typeface="Source Sans Pro" panose="020B0603030403020204"/>
      <p:bold r:id="rId44"/>
      <p:italic r:id="rId45"/>
      <p:boldItalic r:id="rId46"/>
    </p:embeddedFont>
    <p:embeddedFont>
      <p:font typeface="Lato Light" panose="020F0502020204030203"/>
      <p:regular r:id="rId47"/>
      <p:italic r:id="rId48"/>
      <p:boldItalic r:id="rId49"/>
    </p:embeddedFont>
    <p:embeddedFont>
      <p:font typeface="Roboto" panose="02000000000000000000"/>
      <p:regular r:id="rId50"/>
      <p:bold r:id="rId51"/>
      <p:italic r:id="rId52"/>
      <p:boldItalic r:id="rId53"/>
    </p:embeddedFont>
    <p:embeddedFont>
      <p:font typeface="Nunito"/>
      <p:regular r:id="rId54"/>
      <p:italic r:id="rId55"/>
      <p:boldItalic r:id="rId56"/>
    </p:embeddedFont>
    <p:embeddedFont>
      <p:font typeface="Proxima Nova" panose="02000506030000020004"/>
      <p:regular r:id="rId57"/>
      <p:bold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pos="2245" userDrawn="1">
          <p15:clr>
            <a:srgbClr val="9AA0A6"/>
          </p15:clr>
        </p15:guide>
        <p15:guide id="2" orient="horz" pos="2755" userDrawn="1">
          <p15:clr>
            <a:srgbClr val="9AA0A6"/>
          </p15:clr>
        </p15:guide>
        <p15:guide id="3" orient="horz" pos="814" userDrawn="1">
          <p15:clr>
            <a:srgbClr val="9AA0A6"/>
          </p15:clr>
        </p15:guide>
        <p15:guide id="4" pos="206" userDrawn="1">
          <p15:clr>
            <a:srgbClr val="9AA0A6"/>
          </p15:clr>
        </p15:guide>
        <p15:guide id="5" pos="5553" userDrawn="1">
          <p15:clr>
            <a:srgbClr val="9AA0A6"/>
          </p15:clr>
        </p15:guide>
        <p15:guide id="6" orient="horz" pos="914" userDrawn="1">
          <p15:clr>
            <a:srgbClr val="9AA0A6"/>
          </p15:clr>
        </p15:guide>
        <p15:guide id="7" orient="horz" pos="2451" userDrawn="1">
          <p15:clr>
            <a:srgbClr val="9AA0A6"/>
          </p15:clr>
        </p15:guide>
        <p15:guide id="8" pos="871" userDrawn="1">
          <p15:clr>
            <a:srgbClr val="9AA0A6"/>
          </p15:clr>
        </p15:guide>
        <p15:guide id="9" pos="2880" userDrawn="1">
          <p15:clr>
            <a:srgbClr val="9AA0A6"/>
          </p15:clr>
        </p15:guide>
        <p15:guide id="10" pos="4909" userDrawn="1">
          <p15:clr>
            <a:srgbClr val="9AA0A6"/>
          </p15:clr>
        </p15:guide>
        <p15:guide id="11" orient="horz" pos="2193" userDrawn="1">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60"/>
  </p:normalViewPr>
  <p:slideViewPr>
    <p:cSldViewPr snapToGrid="0" showGuides="1">
      <p:cViewPr varScale="1">
        <p:scale>
          <a:sx n="100" d="100"/>
          <a:sy n="100" d="100"/>
        </p:scale>
        <p:origin x="0" y="0"/>
      </p:cViewPr>
      <p:guideLst>
        <p:guide pos="2245"/>
        <p:guide orient="horz" pos="2755"/>
        <p:guide orient="horz" pos="814"/>
        <p:guide pos="206"/>
        <p:guide pos="5553"/>
        <p:guide orient="horz" pos="914"/>
        <p:guide orient="horz" pos="2451"/>
        <p:guide pos="871"/>
        <p:guide pos="2880"/>
        <p:guide pos="4909"/>
        <p:guide orient="horz" pos="2193"/>
      </p:guideLst>
    </p:cSldViewPr>
  </p:slide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8" Type="http://schemas.openxmlformats.org/officeDocument/2006/relationships/font" Target="fonts/font15.fntdata"/><Relationship Id="rId57" Type="http://schemas.openxmlformats.org/officeDocument/2006/relationships/font" Target="fonts/font14.fntdata"/><Relationship Id="rId56" Type="http://schemas.openxmlformats.org/officeDocument/2006/relationships/font" Target="fonts/font13.fntdata"/><Relationship Id="rId55" Type="http://schemas.openxmlformats.org/officeDocument/2006/relationships/font" Target="fonts/font12.fntdata"/><Relationship Id="rId54" Type="http://schemas.openxmlformats.org/officeDocument/2006/relationships/font" Target="fonts/font11.fntdata"/><Relationship Id="rId53" Type="http://schemas.openxmlformats.org/officeDocument/2006/relationships/font" Target="fonts/font10.fntdata"/><Relationship Id="rId52" Type="http://schemas.openxmlformats.org/officeDocument/2006/relationships/font" Target="fonts/font9.fntdata"/><Relationship Id="rId51" Type="http://schemas.openxmlformats.org/officeDocument/2006/relationships/font" Target="fonts/font8.fntdata"/><Relationship Id="rId50" Type="http://schemas.openxmlformats.org/officeDocument/2006/relationships/font" Target="fonts/font7.fntdata"/><Relationship Id="rId5" Type="http://schemas.openxmlformats.org/officeDocument/2006/relationships/notesMaster" Target="notesMasters/notesMaster1.xml"/><Relationship Id="rId49" Type="http://schemas.openxmlformats.org/officeDocument/2006/relationships/font" Target="fonts/font6.fntdata"/><Relationship Id="rId48" Type="http://schemas.openxmlformats.org/officeDocument/2006/relationships/font" Target="fonts/font5.fntdata"/><Relationship Id="rId47" Type="http://schemas.openxmlformats.org/officeDocument/2006/relationships/font" Target="fonts/font4.fntdata"/><Relationship Id="rId46" Type="http://schemas.openxmlformats.org/officeDocument/2006/relationships/font" Target="fonts/font3.fntdata"/><Relationship Id="rId45" Type="http://schemas.openxmlformats.org/officeDocument/2006/relationships/font" Target="fonts/font2.fntdata"/><Relationship Id="rId44" Type="http://schemas.openxmlformats.org/officeDocument/2006/relationships/font" Target="fonts/font1.fntdata"/><Relationship Id="rId43" Type="http://schemas.openxmlformats.org/officeDocument/2006/relationships/tableStyles" Target="tableStyles.xml"/><Relationship Id="rId42" Type="http://schemas.openxmlformats.org/officeDocument/2006/relationships/viewProps" Target="viewProps.xml"/><Relationship Id="rId41" Type="http://schemas.openxmlformats.org/officeDocument/2006/relationships/presProps" Target="presProps.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2" name="Shape 2"/>
        <p:cNvGrpSpPr/>
        <p:nvPr/>
      </p:nvGrpSpPr>
      <p:grpSpPr>
        <a:xfrm>
          <a:off x="0" y="0"/>
          <a:ext cx="0" cy="0"/>
          <a:chOff x="0" y="0"/>
          <a:chExt cx="0" cy="0"/>
        </a:xfrm>
      </p:grpSpPr>
      <p:sp>
        <p:nvSpPr>
          <p:cNvPr id="3" name="Google Shape;3;n"/>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L="914400" marR="0" lvl="1"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L="1371600" marR="0" lvl="2"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L="1828800" marR="0" lvl="3"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L="2286000" marR="0" lvl="4"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L="2743200" marR="0" lvl="5"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L="3200400" marR="0" lvl="6"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L="3657600" marR="0" lvl="7"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L="4114800" marR="0" lvl="8" indent="-298450" algn="l" rtl="0">
              <a:lnSpc>
                <a:spcPct val="100000"/>
              </a:lnSpc>
              <a:spcBef>
                <a:spcPts val="0"/>
              </a:spcBef>
              <a:spcAft>
                <a:spcPts val="0"/>
              </a:spcAft>
              <a:buClr>
                <a:srgbClr val="000000"/>
              </a:buClr>
              <a:buSzPts val="1100"/>
              <a:buFont typeface="Arial" panose="020B0604020202020204"/>
              <a:buChar char="■"/>
              <a:defRPr sz="11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orai.com/blog/glossary/speech/" TargetMode="External"/><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www.orai.com/blog/glossary/speech/" TargetMode="External"/><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youtube.com/watch?v=xXXF2C-vrQE" TargetMode="External"/><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orai.com/blog/glossary/speech/" TargetMode="External"/><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orai.com/blog/glossary/speech/" TargetMode="External"/><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orai.com/blog/glossary/brainstorming/" TargetMode="External"/><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orai.com/blog/glossary/speech/" TargetMode="External"/><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4" Type="http://schemas.openxmlformats.org/officeDocument/2006/relationships/hyperlink" Target="https://www.orai.com/blog/conquer-fear-of-public-speaking-through-emotional-intelligence/" TargetMode="External"/><Relationship Id="rId3" Type="http://schemas.openxmlformats.org/officeDocument/2006/relationships/hyperlink" Target="https://www.orai.com/blog/glossary/confidence/" TargetMode="External"/><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orai.com/blog/glossary/speech/" TargetMode="External"/><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orai.com/blog/glossary/speech/" TargetMode="External"/><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06" name="Shape 106"/>
        <p:cNvGrpSpPr/>
        <p:nvPr/>
      </p:nvGrpSpPr>
      <p:grpSpPr>
        <a:xfrm>
          <a:off x="0" y="0"/>
          <a:ext cx="0" cy="0"/>
          <a:chOff x="0" y="0"/>
          <a:chExt cx="0" cy="0"/>
        </a:xfrm>
      </p:grpSpPr>
      <p:sp>
        <p:nvSpPr>
          <p:cNvPr id="107" name="Google Shape;107;p1:notes"/>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8" name="Google Shape;108;p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GB"/>
              <a:t>Cover Slide</a:t>
            </a:r>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PhAnim="0" showMasterSp="0">
  <p:cSld>
    <p:spTree>
      <p:nvGrpSpPr>
        <p:cNvPr id="189" name="Shape 189"/>
        <p:cNvGrpSpPr/>
        <p:nvPr/>
      </p:nvGrpSpPr>
      <p:grpSpPr>
        <a:xfrm>
          <a:off x="0" y="0"/>
          <a:ext cx="0" cy="0"/>
          <a:chOff x="0" y="0"/>
          <a:chExt cx="0" cy="0"/>
        </a:xfrm>
      </p:grpSpPr>
      <p:sp>
        <p:nvSpPr>
          <p:cNvPr id="190" name="Google Shape;190;g17007bd7ab8_0_45: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 name="Google Shape;191;g17007bd7ab8_0_45: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r>
              <a:rPr lang="en-GB" sz="1200">
                <a:solidFill>
                  <a:schemeClr val="dk1"/>
                </a:solidFill>
                <a:highlight>
                  <a:srgbClr val="FFFFFF"/>
                </a:highlight>
                <a:latin typeface="Nunito"/>
                <a:ea typeface="Nunito"/>
                <a:cs typeface="Nunito"/>
                <a:sym typeface="Nunito"/>
              </a:rPr>
              <a:t>Have you ever been tasked with making a </a:t>
            </a:r>
            <a:r>
              <a:rPr lang="en-GB" sz="1200" u="sng">
                <a:solidFill>
                  <a:schemeClr val="dk1"/>
                </a:solidFill>
                <a:highlight>
                  <a:srgbClr val="FFFFFF"/>
                </a:highlight>
                <a:latin typeface="Nunito"/>
                <a:ea typeface="Nunito"/>
                <a:cs typeface="Nunito"/>
                <a:sym typeface="Nunito"/>
                <a:hlinkClick r:id="rId3"/>
              </a:rPr>
              <a:t>speech</a:t>
            </a:r>
            <a:r>
              <a:rPr lang="en-GB" sz="1200">
                <a:solidFill>
                  <a:schemeClr val="dk1"/>
                </a:solidFill>
                <a:highlight>
                  <a:srgbClr val="FFFFFF"/>
                </a:highlight>
                <a:latin typeface="Nunito"/>
                <a:ea typeface="Nunito"/>
                <a:cs typeface="Nunito"/>
                <a:sym typeface="Nunito"/>
              </a:rPr>
              <a:t> or a presentation but don’t know how to make it truly remarkable? Well, visual aid is your answer.</a:t>
            </a:r>
            <a:endParaRPr sz="1200">
              <a:solidFill>
                <a:schemeClr val="dk1"/>
              </a:solidFill>
              <a:highlight>
                <a:srgbClr val="FFFFFF"/>
              </a:highlight>
              <a:latin typeface="Nunito"/>
              <a:ea typeface="Nunito"/>
              <a:cs typeface="Nunito"/>
              <a:sym typeface="Nunito"/>
            </a:endParaRPr>
          </a:p>
          <a:p>
            <a:pPr marL="0" lvl="0" indent="0" algn="l" rtl="0">
              <a:lnSpc>
                <a:spcPct val="115000"/>
              </a:lnSpc>
              <a:spcBef>
                <a:spcPts val="1800"/>
              </a:spcBef>
              <a:spcAft>
                <a:spcPts val="0"/>
              </a:spcAft>
              <a:buClr>
                <a:schemeClr val="dk1"/>
              </a:buClr>
              <a:buSzPts val="1100"/>
              <a:buFont typeface="Arial" panose="020B0604020202020204"/>
              <a:buNone/>
            </a:pPr>
            <a:r>
              <a:rPr lang="en-GB" sz="1200">
                <a:solidFill>
                  <a:schemeClr val="dk1"/>
                </a:solidFill>
                <a:highlight>
                  <a:srgbClr val="FFFFFF"/>
                </a:highlight>
                <a:latin typeface="Nunito"/>
                <a:ea typeface="Nunito"/>
                <a:cs typeface="Nunito"/>
                <a:sym typeface="Nunito"/>
              </a:rPr>
              <a:t>Giving a presentation or </a:t>
            </a:r>
            <a:r>
              <a:rPr lang="en-GB" sz="1200" u="sng">
                <a:solidFill>
                  <a:schemeClr val="dk1"/>
                </a:solidFill>
                <a:highlight>
                  <a:srgbClr val="FFFFFF"/>
                </a:highlight>
                <a:latin typeface="Nunito"/>
                <a:ea typeface="Nunito"/>
                <a:cs typeface="Nunito"/>
                <a:sym typeface="Nunito"/>
                <a:hlinkClick r:id="rId3"/>
              </a:rPr>
              <a:t>speech</a:t>
            </a:r>
            <a:r>
              <a:rPr lang="en-GB" sz="1200">
                <a:solidFill>
                  <a:schemeClr val="dk1"/>
                </a:solidFill>
                <a:highlight>
                  <a:srgbClr val="FFFFFF"/>
                </a:highlight>
                <a:latin typeface="Nunito"/>
                <a:ea typeface="Nunito"/>
                <a:cs typeface="Nunito"/>
                <a:sym typeface="Nunito"/>
              </a:rPr>
              <a:t> is hard. You have to strike a balance between persuading or informing your audience while also maintaining their attention. The fear of your audience slipping away is very real. And a visual aid can help.</a:t>
            </a:r>
            <a:endParaRPr sz="1200">
              <a:solidFill>
                <a:schemeClr val="dk1"/>
              </a:solidFill>
              <a:highlight>
                <a:srgbClr val="FFFFFF"/>
              </a:highlight>
              <a:latin typeface="Nunito"/>
              <a:ea typeface="Nunito"/>
              <a:cs typeface="Nunito"/>
              <a:sym typeface="Nunito"/>
            </a:endParaRPr>
          </a:p>
          <a:p>
            <a:pPr marL="0" lvl="0" indent="0" algn="l" rtl="0">
              <a:lnSpc>
                <a:spcPct val="115000"/>
              </a:lnSpc>
              <a:spcBef>
                <a:spcPts val="1800"/>
              </a:spcBef>
              <a:spcAft>
                <a:spcPts val="1800"/>
              </a:spcAft>
              <a:buClr>
                <a:schemeClr val="dk1"/>
              </a:buClr>
              <a:buSzPts val="1100"/>
              <a:buFont typeface="Arial" panose="020B0604020202020204"/>
              <a:buNone/>
            </a:pPr>
            <a:r>
              <a:rPr lang="en-GB" sz="1200">
                <a:solidFill>
                  <a:schemeClr val="dk1"/>
                </a:solidFill>
                <a:highlight>
                  <a:srgbClr val="FFFFFF"/>
                </a:highlight>
                <a:latin typeface="Nunito"/>
                <a:ea typeface="Nunito"/>
                <a:cs typeface="Nunito"/>
                <a:sym typeface="Nunito"/>
              </a:rPr>
              <a:t>We sent out a survey to the Orai community to vote for their preferred visual aid. Here are the top ten creative visual aid ideas that you could use in your next presentation:</a:t>
            </a:r>
            <a:endParaRPr sz="1200">
              <a:solidFill>
                <a:schemeClr val="dk1"/>
              </a:solidFill>
              <a:highlight>
                <a:srgbClr val="FFFFFF"/>
              </a:highlight>
              <a:latin typeface="Nunito"/>
              <a:ea typeface="Nunito"/>
              <a:cs typeface="Nunito"/>
              <a:sym typeface="Nunit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99" name="Shape 199"/>
        <p:cNvGrpSpPr/>
        <p:nvPr/>
      </p:nvGrpSpPr>
      <p:grpSpPr>
        <a:xfrm>
          <a:off x="0" y="0"/>
          <a:ext cx="0" cy="0"/>
          <a:chOff x="0" y="0"/>
          <a:chExt cx="0" cy="0"/>
        </a:xfrm>
      </p:grpSpPr>
      <p:sp>
        <p:nvSpPr>
          <p:cNvPr id="200" name="Google Shape;200;g17007bd7ab8_0_53: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7007bd7ab8_0_53: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r>
              <a:rPr lang="en-GB" sz="1200">
                <a:solidFill>
                  <a:schemeClr val="dk1"/>
                </a:solidFill>
                <a:highlight>
                  <a:srgbClr val="FFFFFF"/>
                </a:highlight>
                <a:latin typeface="Nunito"/>
                <a:ea typeface="Nunito"/>
                <a:cs typeface="Nunito"/>
                <a:sym typeface="Nunito"/>
              </a:rPr>
              <a:t>Videos emerged as the clear winner in all our surveys. We ran these surveys on all our social handles and reached out to successful speakers. 27.14% of all respondents prefer visual aids because they are easy to understand, can be paused during a presentation, and can trigger all sorts of emotions. That being said, it is also very tough to create good videos. However, there are more and more tools available to help you create amazing videos without professional help.</a:t>
            </a:r>
            <a:endParaRPr sz="1200">
              <a:solidFill>
                <a:schemeClr val="dk1"/>
              </a:solidFill>
              <a:highlight>
                <a:srgbClr val="FFFFFF"/>
              </a:highlight>
              <a:latin typeface="Nunito"/>
              <a:ea typeface="Nunito"/>
              <a:cs typeface="Nunito"/>
              <a:sym typeface="Nunito"/>
            </a:endParaRPr>
          </a:p>
          <a:p>
            <a:pPr marL="0" lvl="0" indent="0" algn="l" rtl="0">
              <a:lnSpc>
                <a:spcPct val="115000"/>
              </a:lnSpc>
              <a:spcBef>
                <a:spcPts val="1800"/>
              </a:spcBef>
              <a:spcAft>
                <a:spcPts val="0"/>
              </a:spcAft>
              <a:buClr>
                <a:schemeClr val="dk1"/>
              </a:buClr>
              <a:buSzPts val="1100"/>
              <a:buFont typeface="Arial" panose="020B0604020202020204"/>
              <a:buNone/>
            </a:pPr>
            <a:r>
              <a:rPr lang="en-GB" sz="1200">
                <a:solidFill>
                  <a:schemeClr val="dk1"/>
                </a:solidFill>
                <a:highlight>
                  <a:srgbClr val="FFFFFF"/>
                </a:highlight>
                <a:latin typeface="Nunito"/>
                <a:ea typeface="Nunito"/>
                <a:cs typeface="Nunito"/>
                <a:sym typeface="Nunito"/>
              </a:rPr>
              <a:t>Hans Rosling’s TED talk, titled ‘the best stats you have ever seen,’ is one of the best speeches we have seen.  He uses video pretty much for the </a:t>
            </a:r>
            <a:r>
              <a:rPr lang="en-GB" sz="1200" u="sng">
                <a:solidFill>
                  <a:schemeClr val="dk1"/>
                </a:solidFill>
                <a:highlight>
                  <a:srgbClr val="FFFFFF"/>
                </a:highlight>
                <a:latin typeface="Nunito"/>
                <a:ea typeface="Nunito"/>
                <a:cs typeface="Nunito"/>
                <a:sym typeface="Nunito"/>
                <a:hlinkClick r:id="rId3"/>
              </a:rPr>
              <a:t>speech</a:t>
            </a:r>
            <a:r>
              <a:rPr lang="en-GB" sz="1200">
                <a:solidFill>
                  <a:schemeClr val="dk1"/>
                </a:solidFill>
                <a:highlight>
                  <a:srgbClr val="FFFFFF"/>
                </a:highlight>
                <a:latin typeface="Nunito"/>
                <a:ea typeface="Nunito"/>
                <a:cs typeface="Nunito"/>
                <a:sym typeface="Nunito"/>
              </a:rPr>
              <a:t>’s entirety while not diverting the audience’s attention away from him. He does all this while also bringing out some optimism for the future of the world. We highly recommend this TED talk to learn how to use videos effectively as a visual aid and inject some positivity into your lives during these trying times.</a:t>
            </a:r>
            <a:endParaRPr sz="1200">
              <a:solidFill>
                <a:schemeClr val="dk1"/>
              </a:solidFill>
              <a:highlight>
                <a:srgbClr val="FFFFFF"/>
              </a:highlight>
              <a:latin typeface="Nunito"/>
              <a:ea typeface="Nunito"/>
              <a:cs typeface="Nunito"/>
              <a:sym typeface="Nunito"/>
            </a:endParaRPr>
          </a:p>
          <a:p>
            <a:pPr marL="0" lvl="0" indent="0" algn="l" rtl="0">
              <a:lnSpc>
                <a:spcPct val="115000"/>
              </a:lnSpc>
              <a:spcBef>
                <a:spcPts val="1800"/>
              </a:spcBef>
              <a:spcAft>
                <a:spcPts val="1800"/>
              </a:spcAft>
              <a:buClr>
                <a:schemeClr val="dk1"/>
              </a:buClr>
              <a:buSzPts val="1100"/>
              <a:buFont typeface="Arial" panose="020B0604020202020204"/>
              <a:buNone/>
            </a:pPr>
            <a:endParaRPr sz="1200">
              <a:solidFill>
                <a:schemeClr val="dk1"/>
              </a:solidFill>
              <a:highlight>
                <a:srgbClr val="FFFFFF"/>
              </a:highlight>
              <a:latin typeface="Nunito"/>
              <a:ea typeface="Nunito"/>
              <a:cs typeface="Nunito"/>
              <a:sym typeface="Nunit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PhAnim="0" showMasterSp="0">
  <p:cSld>
    <p:spTree>
      <p:nvGrpSpPr>
        <p:cNvPr id="209" name="Shape 209"/>
        <p:cNvGrpSpPr/>
        <p:nvPr/>
      </p:nvGrpSpPr>
      <p:grpSpPr>
        <a:xfrm>
          <a:off x="0" y="0"/>
          <a:ext cx="0" cy="0"/>
          <a:chOff x="0" y="0"/>
          <a:chExt cx="0" cy="0"/>
        </a:xfrm>
      </p:grpSpPr>
      <p:sp>
        <p:nvSpPr>
          <p:cNvPr id="210" name="Google Shape;210;g17007bd7ab8_0_61: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 name="Google Shape;211;g17007bd7ab8_0_6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r>
              <a:rPr lang="en-GB" sz="1200">
                <a:solidFill>
                  <a:schemeClr val="dk1"/>
                </a:solidFill>
                <a:highlight>
                  <a:srgbClr val="FFFFFF"/>
                </a:highlight>
                <a:latin typeface="Nunito"/>
                <a:ea typeface="Nunito"/>
                <a:cs typeface="Nunito"/>
                <a:sym typeface="Nunito"/>
              </a:rPr>
              <a:t>Demonstrations, also known as demos, are undoubtedly among the most effective visual aids available to you for communication. You can use demonstrations in two ways. One as a hook to captivate your audience. </a:t>
            </a:r>
            <a:r>
              <a:rPr lang="en-GB" sz="1200">
                <a:solidFill>
                  <a:schemeClr val="dk1"/>
                </a:solidFill>
                <a:highlight>
                  <a:srgbClr val="FFFFFF"/>
                </a:highlight>
                <a:uFill>
                  <a:noFill/>
                </a:uFill>
                <a:latin typeface="Nunito"/>
                <a:ea typeface="Nunito"/>
                <a:cs typeface="Nunito"/>
                <a:sym typeface="Nunito"/>
                <a:hlinkClick r:id="rId3"/>
              </a:rPr>
              <a:t>Prof. Walter Lewin</a:t>
            </a:r>
            <a:r>
              <a:rPr lang="en-GB" sz="1200">
                <a:solidFill>
                  <a:schemeClr val="dk1"/>
                </a:solidFill>
                <a:highlight>
                  <a:srgbClr val="FFFFFF"/>
                </a:highlight>
                <a:latin typeface="Nunito"/>
                <a:ea typeface="Nunito"/>
                <a:cs typeface="Nunito"/>
                <a:sym typeface="Nunito"/>
              </a:rPr>
              <a:t> was famous for using demonstrations as a hook during lectures. In his most famous lecture, he puts his life in danger by releasing a heavy pendulum to show that a pendulum’s period remains constant despite the mass. </a:t>
            </a:r>
            <a:endParaRPr sz="1200">
              <a:solidFill>
                <a:schemeClr val="dk1"/>
              </a:solidFill>
              <a:highlight>
                <a:srgbClr val="FFFFFF"/>
              </a:highlight>
              <a:latin typeface="Nunito"/>
              <a:ea typeface="Nunito"/>
              <a:cs typeface="Nunito"/>
              <a:sym typeface="Nunito"/>
            </a:endParaRPr>
          </a:p>
          <a:p>
            <a:pPr marL="0" lvl="0" indent="0" algn="l" rtl="0">
              <a:lnSpc>
                <a:spcPct val="115000"/>
              </a:lnSpc>
              <a:spcBef>
                <a:spcPts val="1800"/>
              </a:spcBef>
              <a:spcAft>
                <a:spcPts val="0"/>
              </a:spcAft>
              <a:buClr>
                <a:schemeClr val="dk1"/>
              </a:buClr>
              <a:buSzPts val="1100"/>
              <a:buFont typeface="Arial" panose="020B0604020202020204"/>
              <a:buNone/>
            </a:pPr>
            <a:r>
              <a:rPr lang="en-GB" sz="1200">
                <a:solidFill>
                  <a:schemeClr val="dk1"/>
                </a:solidFill>
                <a:highlight>
                  <a:srgbClr val="FFFFFF"/>
                </a:highlight>
                <a:latin typeface="Nunito"/>
                <a:ea typeface="Nunito"/>
                <a:cs typeface="Nunito"/>
                <a:sym typeface="Nunito"/>
              </a:rPr>
              <a:t>Demonstrations also can be used to show how some things are done or how some things work. We use demonstrations to showcase how Orai works and how you can use them to improve your speaking skills.</a:t>
            </a:r>
            <a:endParaRPr sz="1200">
              <a:solidFill>
                <a:schemeClr val="dk1"/>
              </a:solidFill>
              <a:highlight>
                <a:srgbClr val="FFFFFF"/>
              </a:highlight>
              <a:latin typeface="Nunito"/>
              <a:ea typeface="Nunito"/>
              <a:cs typeface="Nunito"/>
              <a:sym typeface="Nunito"/>
            </a:endParaRPr>
          </a:p>
          <a:p>
            <a:pPr marL="0" lvl="0" indent="0" algn="l" rtl="0">
              <a:lnSpc>
                <a:spcPct val="115000"/>
              </a:lnSpc>
              <a:spcBef>
                <a:spcPts val="1800"/>
              </a:spcBef>
              <a:spcAft>
                <a:spcPts val="0"/>
              </a:spcAft>
              <a:buClr>
                <a:schemeClr val="dk1"/>
              </a:buClr>
              <a:buSzPts val="1100"/>
              <a:buFont typeface="Arial" panose="020B0604020202020204"/>
              <a:buNone/>
            </a:pPr>
            <a:r>
              <a:rPr lang="en-GB" sz="1200">
                <a:solidFill>
                  <a:schemeClr val="dk1"/>
                </a:solidFill>
                <a:highlight>
                  <a:srgbClr val="FFFFFF"/>
                </a:highlight>
                <a:latin typeface="Nunito"/>
                <a:ea typeface="Nunito"/>
                <a:cs typeface="Nunito"/>
                <a:sym typeface="Nunito"/>
              </a:rPr>
              <a:t>18.57% voted for demonstrations because they are unique, interactive, up close, and have a personal touch.</a:t>
            </a:r>
            <a:endParaRPr sz="1200">
              <a:solidFill>
                <a:schemeClr val="dk1"/>
              </a:solidFill>
              <a:highlight>
                <a:srgbClr val="FFFFFF"/>
              </a:highlight>
              <a:latin typeface="Nunito"/>
              <a:ea typeface="Nunito"/>
              <a:cs typeface="Nunito"/>
              <a:sym typeface="Nunito"/>
            </a:endParaRPr>
          </a:p>
          <a:p>
            <a:pPr marL="0" lvl="0" indent="0" algn="l" rtl="0">
              <a:lnSpc>
                <a:spcPct val="115000"/>
              </a:lnSpc>
              <a:spcBef>
                <a:spcPts val="1800"/>
              </a:spcBef>
              <a:spcAft>
                <a:spcPts val="1800"/>
              </a:spcAft>
              <a:buClr>
                <a:schemeClr val="dk1"/>
              </a:buClr>
              <a:buSzPts val="1100"/>
              <a:buFont typeface="Arial" panose="020B0604020202020204"/>
              <a:buNone/>
            </a:pPr>
            <a:endParaRPr sz="1200">
              <a:solidFill>
                <a:schemeClr val="dk1"/>
              </a:solidFill>
              <a:highlight>
                <a:srgbClr val="FFFFFF"/>
              </a:highlight>
              <a:latin typeface="Nunito"/>
              <a:ea typeface="Nunito"/>
              <a:cs typeface="Nunito"/>
              <a:sym typeface="Nunito"/>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PhAnim="0" showMasterSp="0">
  <p:cSld>
    <p:spTree>
      <p:nvGrpSpPr>
        <p:cNvPr id="219" name="Shape 219"/>
        <p:cNvGrpSpPr/>
        <p:nvPr/>
      </p:nvGrpSpPr>
      <p:grpSpPr>
        <a:xfrm>
          <a:off x="0" y="0"/>
          <a:ext cx="0" cy="0"/>
          <a:chOff x="0" y="0"/>
          <a:chExt cx="0" cy="0"/>
        </a:xfrm>
      </p:grpSpPr>
      <p:sp>
        <p:nvSpPr>
          <p:cNvPr id="220" name="Google Shape;220;g17007bd7ab8_0_69: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1" name="Google Shape;221;g17007bd7ab8_0_69: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r>
              <a:rPr lang="en-GB" sz="1200">
                <a:solidFill>
                  <a:schemeClr val="dk1"/>
                </a:solidFill>
                <a:highlight>
                  <a:srgbClr val="FFFFFF"/>
                </a:highlight>
                <a:latin typeface="Nunito"/>
                <a:ea typeface="Nunito"/>
                <a:cs typeface="Nunito"/>
                <a:sym typeface="Nunito"/>
              </a:rPr>
              <a:t>Jokes aside, why do you think comedy shows are memorable? You guessed it right. Roleplays! </a:t>
            </a:r>
            <a:r>
              <a:rPr lang="en-GB" sz="1200" b="1">
                <a:solidFill>
                  <a:schemeClr val="dk1"/>
                </a:solidFill>
                <a:highlight>
                  <a:srgbClr val="FFFFFF"/>
                </a:highlight>
                <a:latin typeface="Nunito"/>
                <a:ea typeface="Nunito"/>
                <a:cs typeface="Nunito"/>
                <a:sym typeface="Nunito"/>
              </a:rPr>
              <a:t>Role</a:t>
            </a:r>
            <a:r>
              <a:rPr lang="en-GB" sz="1200">
                <a:solidFill>
                  <a:schemeClr val="dk1"/>
                </a:solidFill>
                <a:highlight>
                  <a:srgbClr val="FFFFFF"/>
                </a:highlight>
                <a:latin typeface="Nunito"/>
                <a:ea typeface="Nunito"/>
                <a:cs typeface="Nunito"/>
                <a:sym typeface="Nunito"/>
              </a:rPr>
              <a:t>–</a:t>
            </a:r>
            <a:r>
              <a:rPr lang="en-GB" sz="1200" b="1">
                <a:solidFill>
                  <a:schemeClr val="dk1"/>
                </a:solidFill>
                <a:highlight>
                  <a:srgbClr val="FFFFFF"/>
                </a:highlight>
                <a:latin typeface="Nunito"/>
                <a:ea typeface="Nunito"/>
                <a:cs typeface="Nunito"/>
                <a:sym typeface="Nunito"/>
              </a:rPr>
              <a:t>play</a:t>
            </a:r>
            <a:r>
              <a:rPr lang="en-GB" sz="1200">
                <a:solidFill>
                  <a:schemeClr val="dk1"/>
                </a:solidFill>
                <a:highlight>
                  <a:srgbClr val="FFFFFF"/>
                </a:highlight>
                <a:latin typeface="Nunito"/>
                <a:ea typeface="Nunito"/>
                <a:cs typeface="Nunito"/>
                <a:sym typeface="Nunito"/>
              </a:rPr>
              <a:t> is any speaking activity when you either put yourself into somebody else’s shoes or when you stay in your shoes but put yourself into an imaginary situation! </a:t>
            </a:r>
            <a:endParaRPr sz="1200">
              <a:solidFill>
                <a:schemeClr val="dk1"/>
              </a:solidFill>
              <a:highlight>
                <a:srgbClr val="FFFFFF"/>
              </a:highlight>
              <a:latin typeface="Nunito"/>
              <a:ea typeface="Nunito"/>
              <a:cs typeface="Nunito"/>
              <a:sym typeface="Nunito"/>
            </a:endParaRPr>
          </a:p>
          <a:p>
            <a:pPr marL="0" lvl="0" indent="0" algn="l" rtl="0">
              <a:lnSpc>
                <a:spcPct val="115000"/>
              </a:lnSpc>
              <a:spcBef>
                <a:spcPts val="1800"/>
              </a:spcBef>
              <a:spcAft>
                <a:spcPts val="0"/>
              </a:spcAft>
              <a:buClr>
                <a:schemeClr val="dk1"/>
              </a:buClr>
              <a:buSzPts val="1100"/>
              <a:buFont typeface="Arial" panose="020B0604020202020204"/>
              <a:buNone/>
            </a:pPr>
            <a:r>
              <a:rPr lang="en-GB" sz="1200">
                <a:solidFill>
                  <a:schemeClr val="dk1"/>
                </a:solidFill>
                <a:highlight>
                  <a:srgbClr val="FFFFFF"/>
                </a:highlight>
                <a:latin typeface="Nunito"/>
                <a:ea typeface="Nunito"/>
                <a:cs typeface="Nunito"/>
                <a:sym typeface="Nunito"/>
              </a:rPr>
              <a:t>Nothing is more boring than a comedian delivering lines straight out of a joke book.  Legendary comedians like George Carlin, Kevin Hart, Chris Rock, and Bill Burr use roleplays effectively and makes a mundane joke genuinely memorable. </a:t>
            </a:r>
            <a:endParaRPr sz="1200">
              <a:solidFill>
                <a:schemeClr val="dk1"/>
              </a:solidFill>
              <a:highlight>
                <a:srgbClr val="FFFFFF"/>
              </a:highlight>
              <a:latin typeface="Nunito"/>
              <a:ea typeface="Nunito"/>
              <a:cs typeface="Nunito"/>
              <a:sym typeface="Nunito"/>
            </a:endParaRPr>
          </a:p>
          <a:p>
            <a:pPr marL="0" lvl="0" indent="0" algn="l" rtl="0">
              <a:lnSpc>
                <a:spcPct val="115000"/>
              </a:lnSpc>
              <a:spcBef>
                <a:spcPts val="1800"/>
              </a:spcBef>
              <a:spcAft>
                <a:spcPts val="0"/>
              </a:spcAft>
              <a:buClr>
                <a:schemeClr val="dk1"/>
              </a:buClr>
              <a:buSzPts val="1100"/>
              <a:buFont typeface="Arial" panose="020B0604020202020204"/>
              <a:buNone/>
            </a:pPr>
            <a:r>
              <a:rPr lang="en-GB" sz="1200">
                <a:solidFill>
                  <a:schemeClr val="dk1"/>
                </a:solidFill>
                <a:highlight>
                  <a:srgbClr val="FFFFFF"/>
                </a:highlight>
                <a:latin typeface="Nunito"/>
                <a:ea typeface="Nunito"/>
                <a:cs typeface="Nunito"/>
                <a:sym typeface="Nunito"/>
              </a:rPr>
              <a:t>Jokes aside, you can use roleplays in business presentations as well as speeches. Use real-life stories or examples in your role plays to make them authentic. </a:t>
            </a:r>
            <a:endParaRPr sz="1200">
              <a:solidFill>
                <a:schemeClr val="dk1"/>
              </a:solidFill>
              <a:highlight>
                <a:srgbClr val="FFFFFF"/>
              </a:highlight>
              <a:latin typeface="Nunito"/>
              <a:ea typeface="Nunito"/>
              <a:cs typeface="Nunito"/>
              <a:sym typeface="Nunito"/>
            </a:endParaRPr>
          </a:p>
          <a:p>
            <a:pPr marL="0" lvl="0" indent="0" algn="l" rtl="0">
              <a:lnSpc>
                <a:spcPct val="115000"/>
              </a:lnSpc>
              <a:spcBef>
                <a:spcPts val="1800"/>
              </a:spcBef>
              <a:spcAft>
                <a:spcPts val="0"/>
              </a:spcAft>
              <a:buClr>
                <a:schemeClr val="dk1"/>
              </a:buClr>
              <a:buSzPts val="1100"/>
              <a:buFont typeface="Arial" panose="020B0604020202020204"/>
              <a:buNone/>
            </a:pPr>
            <a:r>
              <a:rPr lang="en-GB" sz="1200">
                <a:solidFill>
                  <a:schemeClr val="dk1"/>
                </a:solidFill>
                <a:highlight>
                  <a:srgbClr val="FFFFFF"/>
                </a:highlight>
                <a:latin typeface="Nunito"/>
                <a:ea typeface="Nunito"/>
                <a:cs typeface="Nunito"/>
                <a:sym typeface="Nunito"/>
              </a:rPr>
              <a:t>15.71% of the survey respondents voted for Roleplays because it is very close to real life and does not take the audience’s attention away from the speaker.</a:t>
            </a:r>
            <a:endParaRPr sz="1200">
              <a:solidFill>
                <a:schemeClr val="dk1"/>
              </a:solidFill>
              <a:highlight>
                <a:srgbClr val="FFFFFF"/>
              </a:highlight>
              <a:latin typeface="Nunito"/>
              <a:ea typeface="Nunito"/>
              <a:cs typeface="Nunito"/>
              <a:sym typeface="Nunito"/>
            </a:endParaRPr>
          </a:p>
          <a:p>
            <a:pPr marL="0" lvl="0" indent="0" algn="l" rtl="0">
              <a:lnSpc>
                <a:spcPct val="115000"/>
              </a:lnSpc>
              <a:spcBef>
                <a:spcPts val="1800"/>
              </a:spcBef>
              <a:spcAft>
                <a:spcPts val="1800"/>
              </a:spcAft>
              <a:buClr>
                <a:schemeClr val="dk1"/>
              </a:buClr>
              <a:buSzPts val="1100"/>
              <a:buFont typeface="Arial" panose="020B0604020202020204"/>
              <a:buNone/>
            </a:pPr>
            <a:endParaRPr sz="1200">
              <a:solidFill>
                <a:schemeClr val="dk1"/>
              </a:solidFill>
              <a:highlight>
                <a:srgbClr val="FFFFFF"/>
              </a:highlight>
              <a:latin typeface="Nunito"/>
              <a:ea typeface="Nunito"/>
              <a:cs typeface="Nunito"/>
              <a:sym typeface="Nuni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PhAnim="0" showMasterSp="0">
  <p:cSld>
    <p:spTree>
      <p:nvGrpSpPr>
        <p:cNvPr id="229" name="Shape 229"/>
        <p:cNvGrpSpPr/>
        <p:nvPr/>
      </p:nvGrpSpPr>
      <p:grpSpPr>
        <a:xfrm>
          <a:off x="0" y="0"/>
          <a:ext cx="0" cy="0"/>
          <a:chOff x="0" y="0"/>
          <a:chExt cx="0" cy="0"/>
        </a:xfrm>
      </p:grpSpPr>
      <p:sp>
        <p:nvSpPr>
          <p:cNvPr id="230" name="Google Shape;230;g17007bd7ab8_0_77: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1" name="Google Shape;231;g17007bd7ab8_0_77: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r>
              <a:rPr lang="en-GB" sz="1200">
                <a:solidFill>
                  <a:schemeClr val="dk1"/>
                </a:solidFill>
                <a:highlight>
                  <a:srgbClr val="FFFFFF"/>
                </a:highlight>
                <a:latin typeface="Nunito"/>
                <a:ea typeface="Nunito"/>
                <a:cs typeface="Nunito"/>
                <a:sym typeface="Nunito"/>
              </a:rPr>
              <a:t>With 12.86% of the votes, Props is number 4 on the list. A </a:t>
            </a:r>
            <a:r>
              <a:rPr lang="en-GB" sz="1200" b="1">
                <a:solidFill>
                  <a:schemeClr val="dk1"/>
                </a:solidFill>
                <a:highlight>
                  <a:srgbClr val="FFFFFF"/>
                </a:highlight>
                <a:latin typeface="Nunito"/>
                <a:ea typeface="Nunito"/>
                <a:cs typeface="Nunito"/>
                <a:sym typeface="Nunito"/>
              </a:rPr>
              <a:t>prop</a:t>
            </a:r>
            <a:r>
              <a:rPr lang="en-GB" sz="1200">
                <a:solidFill>
                  <a:schemeClr val="dk1"/>
                </a:solidFill>
                <a:highlight>
                  <a:srgbClr val="FFFFFF"/>
                </a:highlight>
                <a:latin typeface="Nunito"/>
                <a:ea typeface="Nunito"/>
                <a:cs typeface="Nunito"/>
                <a:sym typeface="Nunito"/>
              </a:rPr>
              <a:t> is any concrete object used in the delivery of a </a:t>
            </a:r>
            <a:r>
              <a:rPr lang="en-GB" sz="1200" b="1" u="sng">
                <a:solidFill>
                  <a:schemeClr val="dk1"/>
                </a:solidFill>
                <a:highlight>
                  <a:srgbClr val="FFFFFF"/>
                </a:highlight>
                <a:latin typeface="Nunito"/>
                <a:ea typeface="Nunito"/>
                <a:cs typeface="Nunito"/>
                <a:sym typeface="Nunito"/>
                <a:hlinkClick r:id="rId3"/>
              </a:rPr>
              <a:t>speech</a:t>
            </a:r>
            <a:r>
              <a:rPr lang="en-GB" sz="1200">
                <a:solidFill>
                  <a:schemeClr val="dk1"/>
                </a:solidFill>
                <a:highlight>
                  <a:srgbClr val="FFFFFF"/>
                </a:highlight>
                <a:latin typeface="Nunito"/>
                <a:ea typeface="Nunito"/>
                <a:cs typeface="Nunito"/>
                <a:sym typeface="Nunito"/>
              </a:rPr>
              <a:t> or presentation. Props add another dimension to our </a:t>
            </a:r>
            <a:r>
              <a:rPr lang="en-GB" sz="1200" u="sng">
                <a:solidFill>
                  <a:schemeClr val="dk1"/>
                </a:solidFill>
                <a:highlight>
                  <a:srgbClr val="FFFFFF"/>
                </a:highlight>
                <a:latin typeface="Nunito"/>
                <a:ea typeface="Nunito"/>
                <a:cs typeface="Nunito"/>
                <a:sym typeface="Nunito"/>
                <a:hlinkClick r:id="rId3"/>
              </a:rPr>
              <a:t>speech</a:t>
            </a:r>
            <a:r>
              <a:rPr lang="en-GB" sz="1200">
                <a:solidFill>
                  <a:schemeClr val="dk1"/>
                </a:solidFill>
                <a:highlight>
                  <a:srgbClr val="FFFFFF"/>
                </a:highlight>
                <a:latin typeface="Nunito"/>
                <a:ea typeface="Nunito"/>
                <a:cs typeface="Nunito"/>
                <a:sym typeface="Nunito"/>
              </a:rPr>
              <a:t> and help the listeners visualize abstract concepts like vision, milestones, targets, and expectations. It ties verbal to visual. That being said, introducing a prop into your </a:t>
            </a:r>
            <a:r>
              <a:rPr lang="en-GB" sz="1200" u="sng">
                <a:solidFill>
                  <a:schemeClr val="dk1"/>
                </a:solidFill>
                <a:highlight>
                  <a:srgbClr val="FFFFFF"/>
                </a:highlight>
                <a:latin typeface="Nunito"/>
                <a:ea typeface="Nunito"/>
                <a:cs typeface="Nunito"/>
                <a:sym typeface="Nunito"/>
                <a:hlinkClick r:id="rId3"/>
              </a:rPr>
              <a:t>speech</a:t>
            </a:r>
            <a:r>
              <a:rPr lang="en-GB" sz="1200">
                <a:solidFill>
                  <a:schemeClr val="dk1"/>
                </a:solidFill>
                <a:highlight>
                  <a:srgbClr val="FFFFFF"/>
                </a:highlight>
                <a:latin typeface="Nunito"/>
                <a:ea typeface="Nunito"/>
                <a:cs typeface="Nunito"/>
                <a:sym typeface="Nunito"/>
              </a:rPr>
              <a:t> or presentation should not seem forced. Use them sparingly to highlight the most critical points or stories in your address.</a:t>
            </a:r>
            <a:endParaRPr sz="1200">
              <a:solidFill>
                <a:schemeClr val="dk1"/>
              </a:solidFill>
              <a:highlight>
                <a:srgbClr val="FFFFFF"/>
              </a:highlight>
              <a:latin typeface="Nunito"/>
              <a:ea typeface="Nunito"/>
              <a:cs typeface="Nunito"/>
              <a:sym typeface="Nunito"/>
            </a:endParaRPr>
          </a:p>
          <a:p>
            <a:pPr marL="0" lvl="0" indent="0" algn="l" rtl="0">
              <a:lnSpc>
                <a:spcPct val="115000"/>
              </a:lnSpc>
              <a:spcBef>
                <a:spcPts val="1800"/>
              </a:spcBef>
              <a:spcAft>
                <a:spcPts val="0"/>
              </a:spcAft>
              <a:buClr>
                <a:schemeClr val="dk1"/>
              </a:buClr>
              <a:buSzPts val="1100"/>
              <a:buFont typeface="Arial" panose="020B0604020202020204"/>
              <a:buNone/>
            </a:pPr>
            <a:r>
              <a:rPr lang="en-GB" sz="1200">
                <a:solidFill>
                  <a:schemeClr val="dk1"/>
                </a:solidFill>
                <a:highlight>
                  <a:srgbClr val="FFFFFF"/>
                </a:highlight>
                <a:latin typeface="Nunito"/>
                <a:ea typeface="Nunito"/>
                <a:cs typeface="Nunito"/>
                <a:sym typeface="Nunito"/>
              </a:rPr>
              <a:t>People voted for props because they feel that 3D visualization is much more useful than 2D visualizations. Props will make your presentations stand out because very few people use them today.</a:t>
            </a:r>
            <a:endParaRPr sz="1200">
              <a:solidFill>
                <a:schemeClr val="dk1"/>
              </a:solidFill>
              <a:highlight>
                <a:srgbClr val="FFFFFF"/>
              </a:highlight>
              <a:latin typeface="Nunito"/>
              <a:ea typeface="Nunito"/>
              <a:cs typeface="Nunito"/>
              <a:sym typeface="Nunito"/>
            </a:endParaRPr>
          </a:p>
          <a:p>
            <a:pPr marL="0" lvl="0" indent="0" algn="l" rtl="0">
              <a:lnSpc>
                <a:spcPct val="115000"/>
              </a:lnSpc>
              <a:spcBef>
                <a:spcPts val="1800"/>
              </a:spcBef>
              <a:spcAft>
                <a:spcPts val="1800"/>
              </a:spcAft>
              <a:buClr>
                <a:schemeClr val="dk1"/>
              </a:buClr>
              <a:buSzPts val="1100"/>
              <a:buFont typeface="Arial" panose="020B0604020202020204"/>
              <a:buNone/>
            </a:pPr>
            <a:endParaRPr sz="1200">
              <a:solidFill>
                <a:schemeClr val="dk1"/>
              </a:solidFill>
              <a:highlight>
                <a:srgbClr val="FFFFFF"/>
              </a:highlight>
              <a:latin typeface="Nunito"/>
              <a:ea typeface="Nunito"/>
              <a:cs typeface="Nunito"/>
              <a:sym typeface="Nuni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PhAnim="0" showMasterSp="0">
  <p:cSld>
    <p:spTree>
      <p:nvGrpSpPr>
        <p:cNvPr id="239" name="Shape 239"/>
        <p:cNvGrpSpPr/>
        <p:nvPr/>
      </p:nvGrpSpPr>
      <p:grpSpPr>
        <a:xfrm>
          <a:off x="0" y="0"/>
          <a:ext cx="0" cy="0"/>
          <a:chOff x="0" y="0"/>
          <a:chExt cx="0" cy="0"/>
        </a:xfrm>
      </p:grpSpPr>
      <p:sp>
        <p:nvSpPr>
          <p:cNvPr id="240" name="Google Shape;240;g17007bd7ab8_0_85: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1" name="Google Shape;241;g17007bd7ab8_0_85: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r>
              <a:rPr lang="en-GB" sz="1200">
                <a:solidFill>
                  <a:schemeClr val="dk1"/>
                </a:solidFill>
                <a:highlight>
                  <a:srgbClr val="FFFFFF"/>
                </a:highlight>
                <a:latin typeface="Nunito"/>
                <a:ea typeface="Nunito"/>
                <a:cs typeface="Nunito"/>
                <a:sym typeface="Nunito"/>
              </a:rPr>
              <a:t>When we sent out the survey to the Orai community and some highly successful speakers, we were sure that slides/presentations come out on top. However, we were surprised by the results. With 12.86% votes, slides are number five on our list.</a:t>
            </a:r>
            <a:endParaRPr sz="1200">
              <a:solidFill>
                <a:schemeClr val="dk1"/>
              </a:solidFill>
              <a:highlight>
                <a:srgbClr val="FFFFFF"/>
              </a:highlight>
              <a:latin typeface="Nunito"/>
              <a:ea typeface="Nunito"/>
              <a:cs typeface="Nunito"/>
              <a:sym typeface="Nunito"/>
            </a:endParaRPr>
          </a:p>
          <a:p>
            <a:pPr marL="0" lvl="0" indent="0" algn="l" rtl="0">
              <a:lnSpc>
                <a:spcPct val="115000"/>
              </a:lnSpc>
              <a:spcBef>
                <a:spcPts val="1800"/>
              </a:spcBef>
              <a:spcAft>
                <a:spcPts val="0"/>
              </a:spcAft>
              <a:buClr>
                <a:schemeClr val="dk1"/>
              </a:buClr>
              <a:buSzPts val="1100"/>
              <a:buFont typeface="Arial" panose="020B0604020202020204"/>
              <a:buNone/>
            </a:pPr>
            <a:r>
              <a:rPr lang="en-GB" sz="1200">
                <a:solidFill>
                  <a:schemeClr val="dk1"/>
                </a:solidFill>
                <a:highlight>
                  <a:srgbClr val="FFFFFF"/>
                </a:highlight>
                <a:latin typeface="Nunito"/>
                <a:ea typeface="Nunito"/>
                <a:cs typeface="Nunito"/>
                <a:sym typeface="Nunito"/>
              </a:rPr>
              <a:t>Presentations are effortless to create and, therefore, the most commonly used visual aid in business communications. Today, there are dozens of software programs available to help you make beautiful presentations. Microsoft PowerPoint is the pioneer in the space and continues to hold a significant market share.</a:t>
            </a:r>
            <a:endParaRPr sz="1200">
              <a:solidFill>
                <a:schemeClr val="dk1"/>
              </a:solidFill>
              <a:highlight>
                <a:srgbClr val="FFFFFF"/>
              </a:highlight>
              <a:latin typeface="Nunito"/>
              <a:ea typeface="Nunito"/>
              <a:cs typeface="Nunito"/>
              <a:sym typeface="Nunito"/>
            </a:endParaRPr>
          </a:p>
          <a:p>
            <a:pPr marL="0" lvl="0" indent="0" algn="l" rtl="0">
              <a:lnSpc>
                <a:spcPct val="115000"/>
              </a:lnSpc>
              <a:spcBef>
                <a:spcPts val="1800"/>
              </a:spcBef>
              <a:spcAft>
                <a:spcPts val="0"/>
              </a:spcAft>
              <a:buClr>
                <a:schemeClr val="dk1"/>
              </a:buClr>
              <a:buSzPts val="1100"/>
              <a:buFont typeface="Arial" panose="020B0604020202020204"/>
              <a:buNone/>
            </a:pPr>
            <a:r>
              <a:rPr lang="en-GB" sz="1200">
                <a:solidFill>
                  <a:schemeClr val="dk1"/>
                </a:solidFill>
                <a:highlight>
                  <a:srgbClr val="FFFFFF"/>
                </a:highlight>
                <a:latin typeface="Nunito"/>
                <a:ea typeface="Nunito"/>
                <a:cs typeface="Nunito"/>
                <a:sym typeface="Nunito"/>
              </a:rPr>
              <a:t>Whatever is your preferred software, you need to keep your audience at the center while making presentations.</a:t>
            </a:r>
            <a:endParaRPr sz="1200">
              <a:solidFill>
                <a:schemeClr val="dk1"/>
              </a:solidFill>
              <a:highlight>
                <a:srgbClr val="FFFFFF"/>
              </a:highlight>
              <a:latin typeface="Nunito"/>
              <a:ea typeface="Nunito"/>
              <a:cs typeface="Nunito"/>
              <a:sym typeface="Nunito"/>
            </a:endParaRPr>
          </a:p>
          <a:p>
            <a:pPr marL="0" lvl="0" indent="0" algn="l" rtl="0">
              <a:lnSpc>
                <a:spcPct val="115000"/>
              </a:lnSpc>
              <a:spcBef>
                <a:spcPts val="1800"/>
              </a:spcBef>
              <a:spcAft>
                <a:spcPts val="1800"/>
              </a:spcAft>
              <a:buClr>
                <a:schemeClr val="dk1"/>
              </a:buClr>
              <a:buSzPts val="1100"/>
              <a:buFont typeface="Arial" panose="020B0604020202020204"/>
              <a:buNone/>
            </a:pPr>
            <a:r>
              <a:rPr lang="en-GB" sz="1200">
                <a:solidFill>
                  <a:schemeClr val="dk1"/>
                </a:solidFill>
                <a:highlight>
                  <a:srgbClr val="FFFFFF"/>
                </a:highlight>
                <a:latin typeface="Nunito"/>
                <a:ea typeface="Nunito"/>
                <a:cs typeface="Nunito"/>
                <a:sym typeface="Nunito"/>
              </a:rPr>
              <a:t>People described the ease of creation and the ability to incorporate other visual aids when asked why they chose presentations as their top visual aid.</a:t>
            </a:r>
            <a:endParaRPr sz="1200">
              <a:solidFill>
                <a:schemeClr val="dk1"/>
              </a:solidFill>
              <a:highlight>
                <a:srgbClr val="FFFFFF"/>
              </a:highlight>
              <a:latin typeface="Nunito"/>
              <a:ea typeface="Nunito"/>
              <a:cs typeface="Nunito"/>
              <a:sym typeface="Nuni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PhAnim="0" showMasterSp="0">
  <p:cSld>
    <p:spTree>
      <p:nvGrpSpPr>
        <p:cNvPr id="249" name="Shape 249"/>
        <p:cNvGrpSpPr/>
        <p:nvPr/>
      </p:nvGrpSpPr>
      <p:grpSpPr>
        <a:xfrm>
          <a:off x="0" y="0"/>
          <a:ext cx="0" cy="0"/>
          <a:chOff x="0" y="0"/>
          <a:chExt cx="0" cy="0"/>
        </a:xfrm>
      </p:grpSpPr>
      <p:sp>
        <p:nvSpPr>
          <p:cNvPr id="250" name="Google Shape;250;g17007bd7ab8_0_93: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1" name="Google Shape;251;g17007bd7ab8_0_93: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r>
              <a:rPr lang="en-GB" sz="1200">
                <a:solidFill>
                  <a:schemeClr val="dk1"/>
                </a:solidFill>
                <a:highlight>
                  <a:srgbClr val="FFFFFF"/>
                </a:highlight>
                <a:latin typeface="Nunito"/>
                <a:ea typeface="Nunito"/>
                <a:cs typeface="Nunito"/>
                <a:sym typeface="Nunito"/>
              </a:rPr>
              <a:t>The inclusion of Audio to this list can appear controversial. But it got a significant vote share in our survey and cannot be ignored. Audio can add a new dimension to your presentations where the audience is hearing your voice and other sound cues that can trigger various emotional responses. Especially when coupled with other visual aids, audio can be a powerful tool for making impactful presentations.</a:t>
            </a:r>
            <a:endParaRPr sz="1200">
              <a:solidFill>
                <a:schemeClr val="dk1"/>
              </a:solidFill>
              <a:highlight>
                <a:srgbClr val="FFFFFF"/>
              </a:highlight>
              <a:latin typeface="Nunito"/>
              <a:ea typeface="Nunito"/>
              <a:cs typeface="Nunito"/>
              <a:sym typeface="Nunito"/>
            </a:endParaRPr>
          </a:p>
          <a:p>
            <a:pPr marL="0" lvl="0" indent="0" algn="l" rtl="0">
              <a:lnSpc>
                <a:spcPct val="115000"/>
              </a:lnSpc>
              <a:spcBef>
                <a:spcPts val="1800"/>
              </a:spcBef>
              <a:spcAft>
                <a:spcPts val="1800"/>
              </a:spcAft>
              <a:buClr>
                <a:schemeClr val="dk1"/>
              </a:buClr>
              <a:buSzPts val="1100"/>
              <a:buFont typeface="Arial" panose="020B0604020202020204"/>
              <a:buNone/>
            </a:pPr>
            <a:endParaRPr sz="1200">
              <a:solidFill>
                <a:schemeClr val="dk1"/>
              </a:solidFill>
              <a:highlight>
                <a:srgbClr val="FFFFFF"/>
              </a:highlight>
              <a:latin typeface="Nunito"/>
              <a:ea typeface="Nunito"/>
              <a:cs typeface="Nunito"/>
              <a:sym typeface="Nunit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PhAnim="0" showMasterSp="0">
  <p:cSld>
    <p:spTree>
      <p:nvGrpSpPr>
        <p:cNvPr id="259" name="Shape 259"/>
        <p:cNvGrpSpPr/>
        <p:nvPr/>
      </p:nvGrpSpPr>
      <p:grpSpPr>
        <a:xfrm>
          <a:off x="0" y="0"/>
          <a:ext cx="0" cy="0"/>
          <a:chOff x="0" y="0"/>
          <a:chExt cx="0" cy="0"/>
        </a:xfrm>
      </p:grpSpPr>
      <p:sp>
        <p:nvSpPr>
          <p:cNvPr id="260" name="Google Shape;260;g17007bd7ab8_0_101: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1" name="Google Shape;261;g17007bd7ab8_0_10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800"/>
              </a:spcAft>
              <a:buClr>
                <a:schemeClr val="dk1"/>
              </a:buClr>
              <a:buSzPts val="1100"/>
              <a:buFont typeface="Arial" panose="020B0604020202020204"/>
              <a:buNone/>
            </a:pPr>
            <a:endParaRPr sz="1200">
              <a:solidFill>
                <a:schemeClr val="dk1"/>
              </a:solidFill>
              <a:highlight>
                <a:srgbClr val="FFFFFF"/>
              </a:highlight>
              <a:latin typeface="Nunito"/>
              <a:ea typeface="Nunito"/>
              <a:cs typeface="Nunito"/>
              <a:sym typeface="Nuni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PhAnim="0" showMasterSp="0">
  <p:cSld>
    <p:spTree>
      <p:nvGrpSpPr>
        <p:cNvPr id="269" name="Shape 269"/>
        <p:cNvGrpSpPr/>
        <p:nvPr/>
      </p:nvGrpSpPr>
      <p:grpSpPr>
        <a:xfrm>
          <a:off x="0" y="0"/>
          <a:ext cx="0" cy="0"/>
          <a:chOff x="0" y="0"/>
          <a:chExt cx="0" cy="0"/>
        </a:xfrm>
      </p:grpSpPr>
      <p:sp>
        <p:nvSpPr>
          <p:cNvPr id="270" name="Google Shape;270;g17007bd7ab8_0_109: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1" name="Google Shape;271;g17007bd7ab8_0_109: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800"/>
              </a:spcAft>
              <a:buClr>
                <a:schemeClr val="dk1"/>
              </a:buClr>
              <a:buSzPts val="1100"/>
              <a:buFont typeface="Arial" panose="020B0604020202020204"/>
              <a:buNone/>
            </a:pPr>
            <a:r>
              <a:rPr lang="en-GB" sz="1200">
                <a:solidFill>
                  <a:schemeClr val="dk1"/>
                </a:solidFill>
                <a:highlight>
                  <a:srgbClr val="FFFFFF"/>
                </a:highlight>
                <a:latin typeface="Nunito"/>
                <a:ea typeface="Nunito"/>
                <a:cs typeface="Nunito"/>
                <a:sym typeface="Nunito"/>
              </a:rPr>
              <a:t>A handout is a structured view of your presentation or </a:t>
            </a:r>
            <a:r>
              <a:rPr lang="en-GB" sz="1200" u="sng">
                <a:solidFill>
                  <a:schemeClr val="dk1"/>
                </a:solidFill>
                <a:highlight>
                  <a:srgbClr val="FFFFFF"/>
                </a:highlight>
                <a:latin typeface="Nunito"/>
                <a:ea typeface="Nunito"/>
                <a:cs typeface="Nunito"/>
                <a:sym typeface="Nunito"/>
                <a:hlinkClick r:id="rId3"/>
              </a:rPr>
              <a:t>speech</a:t>
            </a:r>
            <a:r>
              <a:rPr lang="en-GB" sz="1200">
                <a:solidFill>
                  <a:schemeClr val="dk1"/>
                </a:solidFill>
                <a:highlight>
                  <a:srgbClr val="FFFFFF"/>
                </a:highlight>
                <a:latin typeface="Nunito"/>
                <a:ea typeface="Nunito"/>
                <a:cs typeface="Nunito"/>
                <a:sym typeface="Nunito"/>
              </a:rPr>
              <a:t> that you can distribute amongst the audience.</a:t>
            </a:r>
            <a:endParaRPr sz="1200">
              <a:solidFill>
                <a:schemeClr val="dk1"/>
              </a:solidFill>
              <a:highlight>
                <a:srgbClr val="FFFFFF"/>
              </a:highlight>
              <a:latin typeface="Nunito"/>
              <a:ea typeface="Nunito"/>
              <a:cs typeface="Nunito"/>
              <a:sym typeface="Nunit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PhAnim="0" showMasterSp="0">
  <p:cSld>
    <p:spTree>
      <p:nvGrpSpPr>
        <p:cNvPr id="279" name="Shape 279"/>
        <p:cNvGrpSpPr/>
        <p:nvPr/>
      </p:nvGrpSpPr>
      <p:grpSpPr>
        <a:xfrm>
          <a:off x="0" y="0"/>
          <a:ext cx="0" cy="0"/>
          <a:chOff x="0" y="0"/>
          <a:chExt cx="0" cy="0"/>
        </a:xfrm>
      </p:grpSpPr>
      <p:sp>
        <p:nvSpPr>
          <p:cNvPr id="280" name="Google Shape;280;g17007bd7ab8_0_117: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1" name="Google Shape;281;g17007bd7ab8_0_117: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r>
              <a:rPr lang="en-GB" sz="1200">
                <a:solidFill>
                  <a:schemeClr val="dk1"/>
                </a:solidFill>
                <a:highlight>
                  <a:srgbClr val="FFFFFF"/>
                </a:highlight>
                <a:latin typeface="Nunito"/>
                <a:ea typeface="Nunito"/>
                <a:cs typeface="Nunito"/>
                <a:sym typeface="Nunito"/>
              </a:rPr>
              <a:t>Like how this blog gives more information than our YouTube video on the different visual aids, handouts can be used to furnish more information than your discourse itself. They give your audience something to take away after your presentation, making you and your presentation more memorable. </a:t>
            </a:r>
            <a:endParaRPr sz="1200">
              <a:solidFill>
                <a:schemeClr val="dk1"/>
              </a:solidFill>
              <a:highlight>
                <a:srgbClr val="FFFFFF"/>
              </a:highlight>
              <a:latin typeface="Nunito"/>
              <a:ea typeface="Nunito"/>
              <a:cs typeface="Nunito"/>
              <a:sym typeface="Nunito"/>
            </a:endParaRPr>
          </a:p>
          <a:p>
            <a:pPr marL="0" lvl="0" indent="0" algn="l" rtl="0">
              <a:lnSpc>
                <a:spcPct val="115000"/>
              </a:lnSpc>
              <a:spcBef>
                <a:spcPts val="1800"/>
              </a:spcBef>
              <a:spcAft>
                <a:spcPts val="0"/>
              </a:spcAft>
              <a:buClr>
                <a:schemeClr val="dk1"/>
              </a:buClr>
              <a:buSzPts val="1100"/>
              <a:buFont typeface="Arial" panose="020B0604020202020204"/>
              <a:buNone/>
            </a:pPr>
            <a:r>
              <a:rPr lang="en-GB" sz="1200">
                <a:solidFill>
                  <a:schemeClr val="dk1"/>
                </a:solidFill>
                <a:highlight>
                  <a:srgbClr val="FFFFFF"/>
                </a:highlight>
                <a:latin typeface="Nunito"/>
                <a:ea typeface="Nunito"/>
                <a:cs typeface="Nunito"/>
                <a:sym typeface="Nunito"/>
              </a:rPr>
              <a:t>Are you going to be speaking about something overly technical? Then handouts are your friends. Handouts are also an opportunity to facilitate follow-ups if you specify your contact details. </a:t>
            </a:r>
            <a:endParaRPr sz="1200">
              <a:solidFill>
                <a:schemeClr val="dk1"/>
              </a:solidFill>
              <a:highlight>
                <a:srgbClr val="FFFFFF"/>
              </a:highlight>
              <a:latin typeface="Nunito"/>
              <a:ea typeface="Nunito"/>
              <a:cs typeface="Nunito"/>
              <a:sym typeface="Nunito"/>
            </a:endParaRPr>
          </a:p>
          <a:p>
            <a:pPr marL="0" lvl="0" indent="0" algn="l" rtl="0">
              <a:lnSpc>
                <a:spcPct val="115000"/>
              </a:lnSpc>
              <a:spcBef>
                <a:spcPts val="1800"/>
              </a:spcBef>
              <a:spcAft>
                <a:spcPts val="1800"/>
              </a:spcAft>
              <a:buClr>
                <a:schemeClr val="dk1"/>
              </a:buClr>
              <a:buSzPts val="1100"/>
              <a:buFont typeface="Arial" panose="020B0604020202020204"/>
              <a:buNone/>
            </a:pPr>
            <a:endParaRPr sz="1200">
              <a:solidFill>
                <a:schemeClr val="dk1"/>
              </a:solidFill>
              <a:highlight>
                <a:srgbClr val="FFFFFF"/>
              </a:highlight>
              <a:latin typeface="Nunito"/>
              <a:ea typeface="Nunito"/>
              <a:cs typeface="Nunito"/>
              <a:sym typeface="Nuni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1" name="Shape 111"/>
        <p:cNvGrpSpPr/>
        <p:nvPr/>
      </p:nvGrpSpPr>
      <p:grpSpPr>
        <a:xfrm>
          <a:off x="0" y="0"/>
          <a:ext cx="0" cy="0"/>
          <a:chOff x="0" y="0"/>
          <a:chExt cx="0" cy="0"/>
        </a:xfrm>
      </p:grpSpPr>
      <p:sp>
        <p:nvSpPr>
          <p:cNvPr id="112" name="Google Shape;112;g13e4409bd34_1_1:notes"/>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g13e4409bd34_1_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PhAnim="0" showMasterSp="0">
  <p:cSld>
    <p:spTree>
      <p:nvGrpSpPr>
        <p:cNvPr id="289" name="Shape 289"/>
        <p:cNvGrpSpPr/>
        <p:nvPr/>
      </p:nvGrpSpPr>
      <p:grpSpPr>
        <a:xfrm>
          <a:off x="0" y="0"/>
          <a:ext cx="0" cy="0"/>
          <a:chOff x="0" y="0"/>
          <a:chExt cx="0" cy="0"/>
        </a:xfrm>
      </p:grpSpPr>
      <p:sp>
        <p:nvSpPr>
          <p:cNvPr id="290" name="Google Shape;290;g17007bd7ab8_0_125: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1" name="Google Shape;291;g17007bd7ab8_0_125: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800"/>
              </a:spcAft>
              <a:buClr>
                <a:schemeClr val="dk1"/>
              </a:buClr>
              <a:buSzPts val="1100"/>
              <a:buFont typeface="Arial" panose="020B0604020202020204"/>
              <a:buNone/>
            </a:pPr>
            <a:endParaRPr sz="1200">
              <a:solidFill>
                <a:schemeClr val="dk1"/>
              </a:solidFill>
              <a:highlight>
                <a:srgbClr val="FFFFFF"/>
              </a:highlight>
              <a:latin typeface="Nunito"/>
              <a:ea typeface="Nunito"/>
              <a:cs typeface="Nunito"/>
              <a:sym typeface="Nunito"/>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PhAnim="0" showMasterSp="0">
  <p:cSld>
    <p:spTree>
      <p:nvGrpSpPr>
        <p:cNvPr id="299" name="Shape 299"/>
        <p:cNvGrpSpPr/>
        <p:nvPr/>
      </p:nvGrpSpPr>
      <p:grpSpPr>
        <a:xfrm>
          <a:off x="0" y="0"/>
          <a:ext cx="0" cy="0"/>
          <a:chOff x="0" y="0"/>
          <a:chExt cx="0" cy="0"/>
        </a:xfrm>
      </p:grpSpPr>
      <p:sp>
        <p:nvSpPr>
          <p:cNvPr id="300" name="Google Shape;300;g17007bd7ab8_0_133: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1" name="Google Shape;301;g17007bd7ab8_0_133: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r>
              <a:rPr lang="en-GB" sz="1200">
                <a:solidFill>
                  <a:schemeClr val="dk1"/>
                </a:solidFill>
                <a:highlight>
                  <a:srgbClr val="FFFFFF"/>
                </a:highlight>
                <a:latin typeface="Nunito"/>
                <a:ea typeface="Nunito"/>
                <a:cs typeface="Nunito"/>
                <a:sym typeface="Nunito"/>
              </a:rPr>
              <a:t>Traditionally, whiteboards are white, shiny, and smooth boards on which texts and diagrams are made using non-permanent markers. It is widely used in professional presentations, </a:t>
            </a:r>
            <a:r>
              <a:rPr lang="en-GB" sz="1200" u="sng">
                <a:solidFill>
                  <a:schemeClr val="dk1"/>
                </a:solidFill>
                <a:highlight>
                  <a:srgbClr val="FFFFFF"/>
                </a:highlight>
                <a:latin typeface="Nunito"/>
                <a:ea typeface="Nunito"/>
                <a:cs typeface="Nunito"/>
                <a:sym typeface="Nunito"/>
                <a:hlinkClick r:id="rId3"/>
              </a:rPr>
              <a:t>brainstorming</a:t>
            </a:r>
            <a:r>
              <a:rPr lang="en-GB" sz="1200">
                <a:solidFill>
                  <a:schemeClr val="dk1"/>
                </a:solidFill>
                <a:highlight>
                  <a:srgbClr val="FFFFFF"/>
                </a:highlight>
                <a:latin typeface="Nunito"/>
                <a:ea typeface="Nunito"/>
                <a:cs typeface="Nunito"/>
                <a:sym typeface="Nunito"/>
              </a:rPr>
              <a:t> sessions, and group discussions. Post-COVID, more and more companies are moving to online whiteboards. Online whiteboards are software that provides a space where individuals across the globe can collaborate online. Many companies have already moved beyond the whiteboard and started using online whiteboards for their meetings and discussions.</a:t>
            </a:r>
            <a:endParaRPr sz="1200">
              <a:solidFill>
                <a:schemeClr val="dk1"/>
              </a:solidFill>
              <a:highlight>
                <a:srgbClr val="FFFFFF"/>
              </a:highlight>
              <a:latin typeface="Nunito"/>
              <a:ea typeface="Nunito"/>
              <a:cs typeface="Nunito"/>
              <a:sym typeface="Nunito"/>
            </a:endParaRPr>
          </a:p>
          <a:p>
            <a:pPr marL="0" lvl="0" indent="0" algn="l" rtl="0">
              <a:lnSpc>
                <a:spcPct val="115000"/>
              </a:lnSpc>
              <a:spcBef>
                <a:spcPts val="1800"/>
              </a:spcBef>
              <a:spcAft>
                <a:spcPts val="1800"/>
              </a:spcAft>
              <a:buClr>
                <a:schemeClr val="dk1"/>
              </a:buClr>
              <a:buSzPts val="1100"/>
              <a:buFont typeface="Arial" panose="020B0604020202020204"/>
              <a:buNone/>
            </a:pPr>
            <a:endParaRPr sz="1200">
              <a:solidFill>
                <a:schemeClr val="dk1"/>
              </a:solidFill>
              <a:highlight>
                <a:srgbClr val="FFFFFF"/>
              </a:highlight>
              <a:latin typeface="Nunito"/>
              <a:ea typeface="Nunito"/>
              <a:cs typeface="Nunito"/>
              <a:sym typeface="Nuni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PhAnim="0" showMasterSp="0">
  <p:cSld>
    <p:spTree>
      <p:nvGrpSpPr>
        <p:cNvPr id="309" name="Shape 309"/>
        <p:cNvGrpSpPr/>
        <p:nvPr/>
      </p:nvGrpSpPr>
      <p:grpSpPr>
        <a:xfrm>
          <a:off x="0" y="0"/>
          <a:ext cx="0" cy="0"/>
          <a:chOff x="0" y="0"/>
          <a:chExt cx="0" cy="0"/>
        </a:xfrm>
      </p:grpSpPr>
      <p:sp>
        <p:nvSpPr>
          <p:cNvPr id="310" name="Google Shape;310;g17007bd7ab8_0_141: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1" name="Google Shape;311;g17007bd7ab8_0_14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r>
              <a:rPr lang="en-GB" sz="1200">
                <a:solidFill>
                  <a:schemeClr val="dk1"/>
                </a:solidFill>
                <a:highlight>
                  <a:srgbClr val="FFFFFF"/>
                </a:highlight>
                <a:latin typeface="Nunito"/>
                <a:ea typeface="Nunito"/>
                <a:cs typeface="Nunito"/>
                <a:sym typeface="Nunito"/>
              </a:rPr>
              <a:t>A whiteboard helps listeners better visualize thoughts, concepts, and ideas. It is also a better alternative to the blackboard for a smaller audience as it is tidier and easier to use. Online whiteboards can be used instead of traditional whiteboards without being limited by space constraints. Online whiteboards will transform virtual meetings into a collaborative experience.</a:t>
            </a:r>
            <a:endParaRPr sz="1200">
              <a:solidFill>
                <a:schemeClr val="dk1"/>
              </a:solidFill>
              <a:highlight>
                <a:srgbClr val="FFFFFF"/>
              </a:highlight>
              <a:latin typeface="Nunito"/>
              <a:ea typeface="Nunito"/>
              <a:cs typeface="Nunito"/>
              <a:sym typeface="Nunito"/>
            </a:endParaRPr>
          </a:p>
          <a:p>
            <a:pPr marL="0" lvl="0" indent="0" algn="l" rtl="0">
              <a:lnSpc>
                <a:spcPct val="115000"/>
              </a:lnSpc>
              <a:spcBef>
                <a:spcPts val="1800"/>
              </a:spcBef>
              <a:spcAft>
                <a:spcPts val="1800"/>
              </a:spcAft>
              <a:buClr>
                <a:schemeClr val="dk1"/>
              </a:buClr>
              <a:buSzPts val="1100"/>
              <a:buFont typeface="Arial" panose="020B0604020202020204"/>
              <a:buNone/>
            </a:pPr>
            <a:endParaRPr sz="1200">
              <a:solidFill>
                <a:schemeClr val="dk1"/>
              </a:solidFill>
              <a:highlight>
                <a:srgbClr val="FFFFFF"/>
              </a:highlight>
              <a:latin typeface="Nunito"/>
              <a:ea typeface="Nunito"/>
              <a:cs typeface="Nunito"/>
              <a:sym typeface="Nuni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PhAnim="0" showMasterSp="0">
  <p:cSld>
    <p:spTree>
      <p:nvGrpSpPr>
        <p:cNvPr id="319" name="Shape 319"/>
        <p:cNvGrpSpPr/>
        <p:nvPr/>
      </p:nvGrpSpPr>
      <p:grpSpPr>
        <a:xfrm>
          <a:off x="0" y="0"/>
          <a:ext cx="0" cy="0"/>
          <a:chOff x="0" y="0"/>
          <a:chExt cx="0" cy="0"/>
        </a:xfrm>
      </p:grpSpPr>
      <p:sp>
        <p:nvSpPr>
          <p:cNvPr id="320" name="Google Shape;320;g17007bd7ab8_0_149: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1" name="Google Shape;321;g17007bd7ab8_0_149: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800"/>
              </a:spcAft>
              <a:buClr>
                <a:schemeClr val="dk1"/>
              </a:buClr>
              <a:buSzPts val="1100"/>
              <a:buFont typeface="Arial" panose="020B0604020202020204"/>
              <a:buNone/>
            </a:pPr>
            <a:endParaRPr sz="1200">
              <a:solidFill>
                <a:schemeClr val="dk1"/>
              </a:solidFill>
              <a:highlight>
                <a:srgbClr val="FFFFFF"/>
              </a:highlight>
              <a:latin typeface="Nunito"/>
              <a:ea typeface="Nunito"/>
              <a:cs typeface="Nunito"/>
              <a:sym typeface="Nunit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PhAnim="0" showMasterSp="0">
  <p:cSld>
    <p:spTree>
      <p:nvGrpSpPr>
        <p:cNvPr id="329" name="Shape 329"/>
        <p:cNvGrpSpPr/>
        <p:nvPr/>
      </p:nvGrpSpPr>
      <p:grpSpPr>
        <a:xfrm>
          <a:off x="0" y="0"/>
          <a:ext cx="0" cy="0"/>
          <a:chOff x="0" y="0"/>
          <a:chExt cx="0" cy="0"/>
        </a:xfrm>
      </p:grpSpPr>
      <p:sp>
        <p:nvSpPr>
          <p:cNvPr id="330" name="Google Shape;330;g17007bd7ab8_0_157: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1" name="Google Shape;331;g17007bd7ab8_0_157: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r>
              <a:rPr lang="en-GB" sz="1200">
                <a:solidFill>
                  <a:schemeClr val="dk1"/>
                </a:solidFill>
                <a:highlight>
                  <a:srgbClr val="FFFFFF"/>
                </a:highlight>
                <a:latin typeface="Nunito"/>
                <a:ea typeface="Nunito"/>
                <a:cs typeface="Nunito"/>
                <a:sym typeface="Nunito"/>
              </a:rPr>
              <a:t>Blackboard (aka chalkboard) is a surface on which texts or diagrams are made using chalk, made out of calcium sulfate or calcium carbonate. Blackboards are typically used in classrooms for large groups of students. </a:t>
            </a:r>
            <a:endParaRPr sz="1200">
              <a:solidFill>
                <a:schemeClr val="dk1"/>
              </a:solidFill>
              <a:highlight>
                <a:srgbClr val="FFFFFF"/>
              </a:highlight>
              <a:latin typeface="Nunito"/>
              <a:ea typeface="Nunito"/>
              <a:cs typeface="Nunito"/>
              <a:sym typeface="Nunito"/>
            </a:endParaRPr>
          </a:p>
          <a:p>
            <a:pPr marL="0" lvl="0" indent="0" algn="l" rtl="0">
              <a:lnSpc>
                <a:spcPct val="115000"/>
              </a:lnSpc>
              <a:spcBef>
                <a:spcPts val="1800"/>
              </a:spcBef>
              <a:spcAft>
                <a:spcPts val="1800"/>
              </a:spcAft>
              <a:buClr>
                <a:schemeClr val="dk1"/>
              </a:buClr>
              <a:buSzPts val="1100"/>
              <a:buFont typeface="Arial" panose="020B0604020202020204"/>
              <a:buNone/>
            </a:pPr>
            <a:endParaRPr sz="1200">
              <a:solidFill>
                <a:schemeClr val="dk1"/>
              </a:solidFill>
              <a:highlight>
                <a:srgbClr val="FFFFFF"/>
              </a:highlight>
              <a:latin typeface="Nunito"/>
              <a:ea typeface="Nunito"/>
              <a:cs typeface="Nunito"/>
              <a:sym typeface="Nunit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PhAnim="0" showMasterSp="0">
  <p:cSld>
    <p:spTree>
      <p:nvGrpSpPr>
        <p:cNvPr id="339" name="Shape 339"/>
        <p:cNvGrpSpPr/>
        <p:nvPr/>
      </p:nvGrpSpPr>
      <p:grpSpPr>
        <a:xfrm>
          <a:off x="0" y="0"/>
          <a:ext cx="0" cy="0"/>
          <a:chOff x="0" y="0"/>
          <a:chExt cx="0" cy="0"/>
        </a:xfrm>
      </p:grpSpPr>
      <p:sp>
        <p:nvSpPr>
          <p:cNvPr id="340" name="Google Shape;340;g17007bd7ab8_0_173: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1" name="Google Shape;341;g17007bd7ab8_0_173: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r>
              <a:rPr lang="en-GB" sz="1200">
                <a:solidFill>
                  <a:schemeClr val="dk1"/>
                </a:solidFill>
                <a:highlight>
                  <a:srgbClr val="FFFFFF"/>
                </a:highlight>
                <a:latin typeface="Nunito"/>
                <a:ea typeface="Nunito"/>
                <a:cs typeface="Nunito"/>
                <a:sym typeface="Nunito"/>
              </a:rPr>
              <a:t>Blackboard is one of the foremost and most popular teaching aid. Blackboard is useful for teaching as it helps instructors move from easy to complex topics in an organized manner. Diagrams, symbols, charts, and drawings can be introduced between a discourse to bring life to rather dull topics. Blackboards are highly interactive, where both the teacher and students can participate during a </a:t>
            </a:r>
            <a:r>
              <a:rPr lang="en-GB" sz="1200" u="sng">
                <a:solidFill>
                  <a:schemeClr val="dk1"/>
                </a:solidFill>
                <a:highlight>
                  <a:srgbClr val="FFFFFF"/>
                </a:highlight>
                <a:latin typeface="Nunito"/>
                <a:ea typeface="Nunito"/>
                <a:cs typeface="Nunito"/>
                <a:sym typeface="Nunito"/>
                <a:hlinkClick r:id="rId3"/>
              </a:rPr>
              <a:t>speech</a:t>
            </a:r>
            <a:r>
              <a:rPr lang="en-GB" sz="1200">
                <a:solidFill>
                  <a:schemeClr val="dk1"/>
                </a:solidFill>
                <a:highlight>
                  <a:srgbClr val="FFFFFF"/>
                </a:highlight>
                <a:latin typeface="Nunito"/>
                <a:ea typeface="Nunito"/>
                <a:cs typeface="Nunito"/>
                <a:sym typeface="Nunito"/>
              </a:rPr>
              <a:t>. </a:t>
            </a:r>
            <a:endParaRPr sz="1200">
              <a:solidFill>
                <a:schemeClr val="dk1"/>
              </a:solidFill>
              <a:highlight>
                <a:srgbClr val="FFFFFF"/>
              </a:highlight>
              <a:latin typeface="Nunito"/>
              <a:ea typeface="Nunito"/>
              <a:cs typeface="Nunito"/>
              <a:sym typeface="Nunito"/>
            </a:endParaRPr>
          </a:p>
          <a:p>
            <a:pPr marL="0" lvl="0" indent="0" algn="l" rtl="0">
              <a:lnSpc>
                <a:spcPct val="115000"/>
              </a:lnSpc>
              <a:spcBef>
                <a:spcPts val="1800"/>
              </a:spcBef>
              <a:spcAft>
                <a:spcPts val="1800"/>
              </a:spcAft>
              <a:buClr>
                <a:schemeClr val="dk1"/>
              </a:buClr>
              <a:buSzPts val="1100"/>
              <a:buFont typeface="Arial" panose="020B0604020202020204"/>
              <a:buNone/>
            </a:pPr>
            <a:endParaRPr sz="1200">
              <a:solidFill>
                <a:schemeClr val="dk1"/>
              </a:solidFill>
              <a:highlight>
                <a:srgbClr val="FFFFFF"/>
              </a:highlight>
              <a:latin typeface="Nunito"/>
              <a:ea typeface="Nunito"/>
              <a:cs typeface="Nunito"/>
              <a:sym typeface="Nunit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PhAnim="0" showMasterSp="0">
  <p:cSld>
    <p:spTree>
      <p:nvGrpSpPr>
        <p:cNvPr id="349" name="Shape 349"/>
        <p:cNvGrpSpPr/>
        <p:nvPr/>
      </p:nvGrpSpPr>
      <p:grpSpPr>
        <a:xfrm>
          <a:off x="0" y="0"/>
          <a:ext cx="0" cy="0"/>
          <a:chOff x="0" y="0"/>
          <a:chExt cx="0" cy="0"/>
        </a:xfrm>
      </p:grpSpPr>
      <p:sp>
        <p:nvSpPr>
          <p:cNvPr id="350" name="Google Shape;350;g17007bd7ab8_0_165: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1" name="Google Shape;351;g17007bd7ab8_0_165: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800"/>
              </a:spcAft>
              <a:buClr>
                <a:schemeClr val="dk1"/>
              </a:buClr>
              <a:buSzPts val="1100"/>
              <a:buFont typeface="Arial" panose="020B0604020202020204"/>
              <a:buNone/>
            </a:pPr>
            <a:endParaRPr sz="1200">
              <a:solidFill>
                <a:schemeClr val="dk1"/>
              </a:solidFill>
              <a:highlight>
                <a:srgbClr val="FFFFFF"/>
              </a:highlight>
              <a:latin typeface="Nunito"/>
              <a:ea typeface="Nunito"/>
              <a:cs typeface="Nunito"/>
              <a:sym typeface="Nunit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PhAnim="0" showMasterSp="0">
  <p:cSld>
    <p:spTree>
      <p:nvGrpSpPr>
        <p:cNvPr id="359" name="Shape 359"/>
        <p:cNvGrpSpPr/>
        <p:nvPr/>
      </p:nvGrpSpPr>
      <p:grpSpPr>
        <a:xfrm>
          <a:off x="0" y="0"/>
          <a:ext cx="0" cy="0"/>
          <a:chOff x="0" y="0"/>
          <a:chExt cx="0" cy="0"/>
        </a:xfrm>
      </p:grpSpPr>
      <p:sp>
        <p:nvSpPr>
          <p:cNvPr id="360" name="Google Shape;360;g17007bd7ab8_0_181: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1" name="Google Shape;361;g17007bd7ab8_0_18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800"/>
              </a:spcAft>
              <a:buClr>
                <a:schemeClr val="dk1"/>
              </a:buClr>
              <a:buSzPts val="1100"/>
              <a:buFont typeface="Arial" panose="020B0604020202020204"/>
              <a:buNone/>
            </a:pPr>
            <a:r>
              <a:rPr lang="en-GB" sz="1200">
                <a:solidFill>
                  <a:schemeClr val="dk1"/>
                </a:solidFill>
                <a:highlight>
                  <a:srgbClr val="FFFFFF"/>
                </a:highlight>
                <a:latin typeface="Nunito"/>
                <a:ea typeface="Nunito"/>
                <a:cs typeface="Nunito"/>
                <a:sym typeface="Nunito"/>
              </a:rPr>
              <a:t>Flipcharts consist of a pad of large sheets of paper bound together. It is typically fixed to the upper edge of a whiteboard or canvas. Flipcharts are easy to create and inexpensive fit for small groups of people.</a:t>
            </a:r>
            <a:endParaRPr sz="1200">
              <a:solidFill>
                <a:schemeClr val="dk1"/>
              </a:solidFill>
              <a:highlight>
                <a:srgbClr val="FFFFFF"/>
              </a:highlight>
              <a:latin typeface="Nunito"/>
              <a:ea typeface="Nunito"/>
              <a:cs typeface="Nunito"/>
              <a:sym typeface="Nunito"/>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PhAnim="0" showMasterSp="0">
  <p:cSld>
    <p:spTree>
      <p:nvGrpSpPr>
        <p:cNvPr id="369" name="Shape 369"/>
        <p:cNvGrpSpPr/>
        <p:nvPr/>
      </p:nvGrpSpPr>
      <p:grpSpPr>
        <a:xfrm>
          <a:off x="0" y="0"/>
          <a:ext cx="0" cy="0"/>
          <a:chOff x="0" y="0"/>
          <a:chExt cx="0" cy="0"/>
        </a:xfrm>
      </p:grpSpPr>
      <p:sp>
        <p:nvSpPr>
          <p:cNvPr id="370" name="Google Shape;370;g17007bd7ab8_0_197: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1" name="Google Shape;371;g17007bd7ab8_0_197: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r>
              <a:rPr lang="en-GB" sz="1200">
                <a:solidFill>
                  <a:schemeClr val="dk1"/>
                </a:solidFill>
                <a:highlight>
                  <a:srgbClr val="FFFFFF"/>
                </a:highlight>
                <a:latin typeface="Nunito"/>
                <a:ea typeface="Nunito"/>
                <a:cs typeface="Nunito"/>
                <a:sym typeface="Nunito"/>
              </a:rPr>
              <a:t>Nowadays, everybody seems to be only interested in making presentations that are powered by computer-generated slide decks. However, the flip chart has its charm. Since most presentations consist of less than ten people, flip charts can be a refreshing change to the standard slide deck. Moreover, flipchart does not require electricity. No electricity and no software means less of those last-minute hick-ups. </a:t>
            </a:r>
            <a:endParaRPr sz="1200">
              <a:solidFill>
                <a:schemeClr val="dk1"/>
              </a:solidFill>
              <a:highlight>
                <a:srgbClr val="FFFFFF"/>
              </a:highlight>
              <a:latin typeface="Nunito"/>
              <a:ea typeface="Nunito"/>
              <a:cs typeface="Nunito"/>
              <a:sym typeface="Nunito"/>
            </a:endParaRPr>
          </a:p>
          <a:p>
            <a:pPr marL="0" lvl="0" indent="0" algn="l" rtl="0">
              <a:lnSpc>
                <a:spcPct val="115000"/>
              </a:lnSpc>
              <a:spcBef>
                <a:spcPts val="1800"/>
              </a:spcBef>
              <a:spcAft>
                <a:spcPts val="1800"/>
              </a:spcAft>
              <a:buClr>
                <a:schemeClr val="dk1"/>
              </a:buClr>
              <a:buSzPts val="1100"/>
              <a:buFont typeface="Arial" panose="020B0604020202020204"/>
              <a:buNone/>
            </a:pPr>
            <a:endParaRPr sz="1200">
              <a:solidFill>
                <a:schemeClr val="dk1"/>
              </a:solidFill>
              <a:highlight>
                <a:srgbClr val="FFFFFF"/>
              </a:highlight>
              <a:latin typeface="Nunito"/>
              <a:ea typeface="Nunito"/>
              <a:cs typeface="Nunito"/>
              <a:sym typeface="Nuni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PhAnim="0" showMasterSp="0">
  <p:cSld>
    <p:spTree>
      <p:nvGrpSpPr>
        <p:cNvPr id="379" name="Shape 379"/>
        <p:cNvGrpSpPr/>
        <p:nvPr/>
      </p:nvGrpSpPr>
      <p:grpSpPr>
        <a:xfrm>
          <a:off x="0" y="0"/>
          <a:ext cx="0" cy="0"/>
          <a:chOff x="0" y="0"/>
          <a:chExt cx="0" cy="0"/>
        </a:xfrm>
      </p:grpSpPr>
      <p:sp>
        <p:nvSpPr>
          <p:cNvPr id="380" name="Google Shape;380;g17007bd7ab8_0_205: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1" name="Google Shape;381;g17007bd7ab8_0_205: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800"/>
              </a:spcAft>
              <a:buClr>
                <a:schemeClr val="dk1"/>
              </a:buClr>
              <a:buSzPts val="1100"/>
              <a:buFont typeface="Arial" panose="020B0604020202020204"/>
              <a:buNone/>
            </a:pPr>
            <a:r>
              <a:rPr lang="en-GB" sz="1200">
                <a:solidFill>
                  <a:schemeClr val="dk1"/>
                </a:solidFill>
                <a:highlight>
                  <a:srgbClr val="FFFFFF"/>
                </a:highlight>
                <a:latin typeface="Nunito"/>
                <a:ea typeface="Nunito"/>
                <a:cs typeface="Nunito"/>
                <a:sym typeface="Nunito"/>
              </a:rPr>
              <a:t>If you have a presentation coming up soon, you can follow the instructions below to learn how you can take advantage of visual aids: </a:t>
            </a:r>
            <a:endParaRPr sz="1200">
              <a:solidFill>
                <a:schemeClr val="dk1"/>
              </a:solidFill>
              <a:highlight>
                <a:srgbClr val="FFFFFF"/>
              </a:highlight>
              <a:latin typeface="Nunito"/>
              <a:ea typeface="Nunito"/>
              <a:cs typeface="Nunito"/>
              <a:sym typeface="Nuni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18" name="Shape 118"/>
        <p:cNvGrpSpPr/>
        <p:nvPr/>
      </p:nvGrpSpPr>
      <p:grpSpPr>
        <a:xfrm>
          <a:off x="0" y="0"/>
          <a:ext cx="0" cy="0"/>
          <a:chOff x="0" y="0"/>
          <a:chExt cx="0" cy="0"/>
        </a:xfrm>
      </p:grpSpPr>
      <p:sp>
        <p:nvSpPr>
          <p:cNvPr id="119" name="Google Shape;119;p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 name="Google Shape;120;p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r>
              <a:rPr lang="en-GB" sz="1350">
                <a:solidFill>
                  <a:schemeClr val="dk1"/>
                </a:solidFill>
                <a:highlight>
                  <a:srgbClr val="FFFFFF"/>
                </a:highlight>
              </a:rPr>
              <a:t>As professionals, we present ourselves in a variety of ways, including the manner in which we collaborate, write, design visuals, and speak. Each of these influences how we are viewed, how others position us in an organisation and, in some cases, the pace at which we accelerate towards our career goals. The purpose of Strategic Presentation Skills is to use and further develop these skills to be able to produce and deliver focused, creative, evidence-driven approaches to the way we present ourselves verbally.</a:t>
            </a:r>
            <a:endParaRPr sz="1350">
              <a:solidFill>
                <a:schemeClr val="dk1"/>
              </a:solidFill>
              <a:highlight>
                <a:srgbClr val="FFFFFF"/>
              </a:highlight>
            </a:endParaRPr>
          </a:p>
          <a:p>
            <a:pPr marL="0" lvl="0" indent="0" algn="l" rtl="0">
              <a:lnSpc>
                <a:spcPct val="115000"/>
              </a:lnSpc>
              <a:spcBef>
                <a:spcPts val="1800"/>
              </a:spcBef>
              <a:spcAft>
                <a:spcPts val="1800"/>
              </a:spcAft>
              <a:buClr>
                <a:schemeClr val="dk1"/>
              </a:buClr>
              <a:buSzPts val="1100"/>
              <a:buFont typeface="Arial" panose="020B0604020202020204"/>
              <a:buNone/>
            </a:pPr>
            <a:endParaRPr sz="1200">
              <a:solidFill>
                <a:srgbClr val="30353D"/>
              </a:solidFill>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PhAnim="0" showMasterSp="0">
  <p:cSld>
    <p:spTree>
      <p:nvGrpSpPr>
        <p:cNvPr id="389" name="Shape 389"/>
        <p:cNvGrpSpPr/>
        <p:nvPr/>
      </p:nvGrpSpPr>
      <p:grpSpPr>
        <a:xfrm>
          <a:off x="0" y="0"/>
          <a:ext cx="0" cy="0"/>
          <a:chOff x="0" y="0"/>
          <a:chExt cx="0" cy="0"/>
        </a:xfrm>
      </p:grpSpPr>
      <p:sp>
        <p:nvSpPr>
          <p:cNvPr id="390" name="Google Shape;390;g17007bd7ab8_0_213: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1" name="Google Shape;391;g17007bd7ab8_0_213: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800"/>
              </a:spcAft>
              <a:buClr>
                <a:schemeClr val="dk1"/>
              </a:buClr>
              <a:buSzPts val="1100"/>
              <a:buFont typeface="Arial" panose="020B0604020202020204"/>
              <a:buNone/>
            </a:pPr>
            <a:r>
              <a:rPr lang="en-GB" sz="1200">
                <a:solidFill>
                  <a:schemeClr val="dk1"/>
                </a:solidFill>
                <a:highlight>
                  <a:srgbClr val="FFFFFF"/>
                </a:highlight>
                <a:latin typeface="Nunito"/>
                <a:ea typeface="Nunito"/>
                <a:cs typeface="Nunito"/>
                <a:sym typeface="Nunito"/>
              </a:rPr>
              <a:t>The aim of your presentations depends on you, what information is being presented, and your audience. The motivational speaker and the classroom teacher may approach the same types of visual aids differently due to differences in overall objectives. For instance, if you aim to inspire and remind your audience of salient points, a poster template should serve well, infographics work well when you are trying to show relationships between complex information. A chart will be quite effective if you seek to explain a given set of data.</a:t>
            </a:r>
            <a:endParaRPr sz="1200">
              <a:solidFill>
                <a:schemeClr val="dk1"/>
              </a:solidFill>
              <a:highlight>
                <a:srgbClr val="FFFFFF"/>
              </a:highlight>
              <a:latin typeface="Nunito"/>
              <a:ea typeface="Nunito"/>
              <a:cs typeface="Nunito"/>
              <a:sym typeface="Nunito"/>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PhAnim="0" showMasterSp="0">
  <p:cSld>
    <p:spTree>
      <p:nvGrpSpPr>
        <p:cNvPr id="399" name="Shape 399"/>
        <p:cNvGrpSpPr/>
        <p:nvPr/>
      </p:nvGrpSpPr>
      <p:grpSpPr>
        <a:xfrm>
          <a:off x="0" y="0"/>
          <a:ext cx="0" cy="0"/>
          <a:chOff x="0" y="0"/>
          <a:chExt cx="0" cy="0"/>
        </a:xfrm>
      </p:grpSpPr>
      <p:sp>
        <p:nvSpPr>
          <p:cNvPr id="400" name="Google Shape;400;g17007bd7ab8_0_221: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1" name="Google Shape;401;g17007bd7ab8_0_22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r>
              <a:rPr lang="en-GB" sz="1200">
                <a:solidFill>
                  <a:schemeClr val="dk1"/>
                </a:solidFill>
                <a:highlight>
                  <a:srgbClr val="FFFFFF"/>
                </a:highlight>
                <a:latin typeface="Nunito"/>
                <a:ea typeface="Nunito"/>
                <a:cs typeface="Nunito"/>
                <a:sym typeface="Nunito"/>
              </a:rPr>
              <a:t>After identifying the overall aim of your presentation, you have to match it with the right visual aids example. Will a graph, picture, or video suffice?  </a:t>
            </a:r>
            <a:endParaRPr sz="1200">
              <a:solidFill>
                <a:schemeClr val="dk1"/>
              </a:solidFill>
              <a:highlight>
                <a:srgbClr val="FFFFFF"/>
              </a:highlight>
              <a:latin typeface="Nunito"/>
              <a:ea typeface="Nunito"/>
              <a:cs typeface="Nunito"/>
              <a:sym typeface="Nunito"/>
            </a:endParaRPr>
          </a:p>
          <a:p>
            <a:pPr marL="0" lvl="0" indent="0" algn="l" rtl="0">
              <a:lnSpc>
                <a:spcPct val="115000"/>
              </a:lnSpc>
              <a:spcBef>
                <a:spcPts val="1800"/>
              </a:spcBef>
              <a:spcAft>
                <a:spcPts val="1800"/>
              </a:spcAft>
              <a:buClr>
                <a:schemeClr val="dk1"/>
              </a:buClr>
              <a:buSzPts val="1100"/>
              <a:buFont typeface="Arial" panose="020B0604020202020204"/>
              <a:buNone/>
            </a:pPr>
            <a:r>
              <a:rPr lang="en-GB" sz="1200">
                <a:solidFill>
                  <a:schemeClr val="dk1"/>
                </a:solidFill>
                <a:highlight>
                  <a:srgbClr val="FFFFFF"/>
                </a:highlight>
                <a:latin typeface="Nunito"/>
                <a:ea typeface="Nunito"/>
                <a:cs typeface="Nunito"/>
                <a:sym typeface="Nunito"/>
              </a:rPr>
              <a:t>If you are using the PowerPoint Presenter, ensure you focus mainly on the media that best conveys your message. Make sure that the notes you add a bold and brief. Try to keep your sentence in one line of text.</a:t>
            </a:r>
            <a:endParaRPr sz="1200">
              <a:solidFill>
                <a:schemeClr val="dk1"/>
              </a:solidFill>
              <a:highlight>
                <a:srgbClr val="FFFFFF"/>
              </a:highlight>
              <a:latin typeface="Nunito"/>
              <a:ea typeface="Nunito"/>
              <a:cs typeface="Nunito"/>
              <a:sym typeface="Nunito"/>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PhAnim="0" showMasterSp="0">
  <p:cSld>
    <p:spTree>
      <p:nvGrpSpPr>
        <p:cNvPr id="409" name="Shape 409"/>
        <p:cNvGrpSpPr/>
        <p:nvPr/>
      </p:nvGrpSpPr>
      <p:grpSpPr>
        <a:xfrm>
          <a:off x="0" y="0"/>
          <a:ext cx="0" cy="0"/>
          <a:chOff x="0" y="0"/>
          <a:chExt cx="0" cy="0"/>
        </a:xfrm>
      </p:grpSpPr>
      <p:sp>
        <p:nvSpPr>
          <p:cNvPr id="410" name="Google Shape;410;g17007bd7ab8_0_231: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1" name="Google Shape;411;g17007bd7ab8_0_23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r>
              <a:rPr lang="en-GB" sz="1200">
                <a:solidFill>
                  <a:schemeClr val="dk1"/>
                </a:solidFill>
                <a:highlight>
                  <a:srgbClr val="FFFFFF"/>
                </a:highlight>
                <a:latin typeface="Nunito"/>
                <a:ea typeface="Nunito"/>
                <a:cs typeface="Nunito"/>
                <a:sym typeface="Nunito"/>
              </a:rPr>
              <a:t>You will spend some time preparing your visual aids before the day of your presentation. It is good to allow yourself enough time to prepare so you can perfect your work accordingly. Take note of when, where, and how you are going to use your visual aids. If you discover some inconsistencies, you can compensate for them by adjusting your choice or use of visual aids in presentations.</a:t>
            </a:r>
            <a:endParaRPr sz="1200">
              <a:solidFill>
                <a:schemeClr val="dk1"/>
              </a:solidFill>
              <a:highlight>
                <a:srgbClr val="FFFFFF"/>
              </a:highlight>
              <a:latin typeface="Nunito"/>
              <a:ea typeface="Nunito"/>
              <a:cs typeface="Nunito"/>
              <a:sym typeface="Nunito"/>
            </a:endParaRPr>
          </a:p>
          <a:p>
            <a:pPr marL="0" lvl="0" indent="0" algn="l" rtl="0">
              <a:lnSpc>
                <a:spcPct val="115000"/>
              </a:lnSpc>
              <a:spcBef>
                <a:spcPts val="1800"/>
              </a:spcBef>
              <a:spcAft>
                <a:spcPts val="0"/>
              </a:spcAft>
              <a:buClr>
                <a:schemeClr val="dk1"/>
              </a:buClr>
              <a:buSzPts val="1100"/>
              <a:buFont typeface="Arial" panose="020B0604020202020204"/>
              <a:buNone/>
            </a:pPr>
            <a:r>
              <a:rPr lang="en-GB" sz="1200">
                <a:solidFill>
                  <a:schemeClr val="dk1"/>
                </a:solidFill>
                <a:highlight>
                  <a:srgbClr val="FFFFFF"/>
                </a:highlight>
                <a:latin typeface="Nunito"/>
                <a:ea typeface="Nunito"/>
                <a:cs typeface="Nunito"/>
                <a:sym typeface="Nunito"/>
              </a:rPr>
              <a:t>After you have a final draft of your visual aids, run a series of sessions with them. Let your friends or colleagues be your audience and ask for their honest feedback. Make appropriate adjustments where necessary.</a:t>
            </a:r>
            <a:endParaRPr sz="1200">
              <a:solidFill>
                <a:schemeClr val="dk1"/>
              </a:solidFill>
              <a:highlight>
                <a:srgbClr val="FFFFFF"/>
              </a:highlight>
              <a:latin typeface="Nunito"/>
              <a:ea typeface="Nunito"/>
              <a:cs typeface="Nunito"/>
              <a:sym typeface="Nunito"/>
            </a:endParaRPr>
          </a:p>
          <a:p>
            <a:pPr marL="0" lvl="0" indent="0" algn="l" rtl="0">
              <a:lnSpc>
                <a:spcPct val="115000"/>
              </a:lnSpc>
              <a:spcBef>
                <a:spcPts val="1800"/>
              </a:spcBef>
              <a:spcAft>
                <a:spcPts val="1800"/>
              </a:spcAft>
              <a:buClr>
                <a:schemeClr val="dk1"/>
              </a:buClr>
              <a:buSzPts val="1100"/>
              <a:buFont typeface="Arial" panose="020B0604020202020204"/>
              <a:buNone/>
            </a:pPr>
            <a:endParaRPr sz="1200">
              <a:solidFill>
                <a:schemeClr val="dk1"/>
              </a:solidFill>
              <a:highlight>
                <a:srgbClr val="FFFFFF"/>
              </a:highlight>
              <a:latin typeface="Nunito"/>
              <a:ea typeface="Nunito"/>
              <a:cs typeface="Nunito"/>
              <a:sym typeface="Nunito"/>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PhAnim="0" showMasterSp="0">
  <p:cSld>
    <p:spTree>
      <p:nvGrpSpPr>
        <p:cNvPr id="419" name="Shape 419"/>
        <p:cNvGrpSpPr/>
        <p:nvPr/>
      </p:nvGrpSpPr>
      <p:grpSpPr>
        <a:xfrm>
          <a:off x="0" y="0"/>
          <a:ext cx="0" cy="0"/>
          <a:chOff x="0" y="0"/>
          <a:chExt cx="0" cy="0"/>
        </a:xfrm>
      </p:grpSpPr>
      <p:sp>
        <p:nvSpPr>
          <p:cNvPr id="420" name="Google Shape;420;g17007bd7ab8_0_240: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1" name="Google Shape;421;g17007bd7ab8_0_240: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r>
              <a:rPr lang="en-GB" sz="1200">
                <a:solidFill>
                  <a:schemeClr val="dk1"/>
                </a:solidFill>
                <a:highlight>
                  <a:srgbClr val="FFFFFF"/>
                </a:highlight>
                <a:latin typeface="Nunito"/>
                <a:ea typeface="Nunito"/>
                <a:cs typeface="Nunito"/>
                <a:sym typeface="Nunito"/>
              </a:rPr>
              <a:t>First, you need to be comfortable and confident. A neat and appropriate dressing should boost your </a:t>
            </a:r>
            <a:r>
              <a:rPr lang="en-GB" sz="1200" u="sng">
                <a:solidFill>
                  <a:schemeClr val="dk1"/>
                </a:solidFill>
                <a:highlight>
                  <a:srgbClr val="FFFFFF"/>
                </a:highlight>
                <a:latin typeface="Nunito"/>
                <a:ea typeface="Nunito"/>
                <a:cs typeface="Nunito"/>
                <a:sym typeface="Nunito"/>
                <a:hlinkClick r:id="rId3"/>
              </a:rPr>
              <a:t>confidence</a:t>
            </a:r>
            <a:r>
              <a:rPr lang="en-GB" sz="1200">
                <a:solidFill>
                  <a:schemeClr val="dk1"/>
                </a:solidFill>
                <a:highlight>
                  <a:srgbClr val="FFFFFF"/>
                </a:highlight>
                <a:latin typeface="Nunito"/>
                <a:ea typeface="Nunito"/>
                <a:cs typeface="Nunito"/>
                <a:sym typeface="Nunito"/>
              </a:rPr>
              <a:t>. Follow the tips below during presentations.</a:t>
            </a:r>
            <a:endParaRPr sz="1200">
              <a:solidFill>
                <a:schemeClr val="dk1"/>
              </a:solidFill>
              <a:highlight>
                <a:srgbClr val="FFFFFF"/>
              </a:highlight>
              <a:latin typeface="Nunito"/>
              <a:ea typeface="Nunito"/>
              <a:cs typeface="Nunito"/>
              <a:sym typeface="Nunito"/>
            </a:endParaRPr>
          </a:p>
          <a:p>
            <a:pPr marL="698500" lvl="0" indent="-304800" algn="l" rtl="0">
              <a:lnSpc>
                <a:spcPct val="115000"/>
              </a:lnSpc>
              <a:spcBef>
                <a:spcPts val="1800"/>
              </a:spcBef>
              <a:spcAft>
                <a:spcPts val="0"/>
              </a:spcAft>
              <a:buClr>
                <a:schemeClr val="dk1"/>
              </a:buClr>
              <a:buSzPts val="1200"/>
              <a:buFont typeface="Nunito"/>
              <a:buChar char="●"/>
            </a:pPr>
            <a:r>
              <a:rPr lang="en-GB" sz="1200">
                <a:solidFill>
                  <a:schemeClr val="dk1"/>
                </a:solidFill>
                <a:highlight>
                  <a:srgbClr val="FFFFFF"/>
                </a:highlight>
                <a:latin typeface="Nunito"/>
                <a:ea typeface="Nunito"/>
                <a:cs typeface="Nunito"/>
                <a:sym typeface="Nunito"/>
              </a:rPr>
              <a:t>Keep your face on your audience. It may help to look a little above their heads while presenting.</a:t>
            </a:r>
            <a:endParaRPr sz="1200">
              <a:solidFill>
                <a:schemeClr val="dk1"/>
              </a:solidFill>
              <a:highlight>
                <a:srgbClr val="FFFFFF"/>
              </a:highlight>
              <a:latin typeface="Nunito"/>
              <a:ea typeface="Nunito"/>
              <a:cs typeface="Nunito"/>
              <a:sym typeface="Nunito"/>
            </a:endParaRPr>
          </a:p>
          <a:p>
            <a:pPr marL="698500" lvl="0" indent="-304800" algn="l" rtl="0">
              <a:lnSpc>
                <a:spcPct val="115000"/>
              </a:lnSpc>
              <a:spcBef>
                <a:spcPts val="0"/>
              </a:spcBef>
              <a:spcAft>
                <a:spcPts val="0"/>
              </a:spcAft>
              <a:buClr>
                <a:schemeClr val="dk1"/>
              </a:buClr>
              <a:buSzPts val="1200"/>
              <a:buFont typeface="Nunito"/>
              <a:buChar char="●"/>
            </a:pPr>
            <a:r>
              <a:rPr lang="en-GB" sz="1200">
                <a:solidFill>
                  <a:schemeClr val="dk1"/>
                </a:solidFill>
                <a:highlight>
                  <a:srgbClr val="FFFFFF"/>
                </a:highlight>
                <a:latin typeface="Nunito"/>
                <a:ea typeface="Nunito"/>
                <a:cs typeface="Nunito"/>
                <a:sym typeface="Nunito"/>
              </a:rPr>
              <a:t>Only point to or take the visual aid when needed. When you do, explain what you mean immediately.</a:t>
            </a:r>
            <a:endParaRPr sz="1200">
              <a:solidFill>
                <a:schemeClr val="dk1"/>
              </a:solidFill>
              <a:highlight>
                <a:srgbClr val="FFFFFF"/>
              </a:highlight>
              <a:latin typeface="Nunito"/>
              <a:ea typeface="Nunito"/>
              <a:cs typeface="Nunito"/>
              <a:sym typeface="Nunito"/>
            </a:endParaRPr>
          </a:p>
          <a:p>
            <a:pPr marL="698500" lvl="0" indent="-304800" algn="l" rtl="0">
              <a:lnSpc>
                <a:spcPct val="115000"/>
              </a:lnSpc>
              <a:spcBef>
                <a:spcPts val="0"/>
              </a:spcBef>
              <a:spcAft>
                <a:spcPts val="0"/>
              </a:spcAft>
              <a:buClr>
                <a:schemeClr val="dk1"/>
              </a:buClr>
              <a:buSzPts val="1200"/>
              <a:buFont typeface="Nunito"/>
              <a:buChar char="●"/>
            </a:pPr>
            <a:r>
              <a:rPr lang="en-GB" sz="1200">
                <a:solidFill>
                  <a:schemeClr val="dk1"/>
                </a:solidFill>
                <a:highlight>
                  <a:srgbClr val="FFFFFF"/>
                </a:highlight>
                <a:latin typeface="Nunito"/>
                <a:ea typeface="Nunito"/>
                <a:cs typeface="Nunito"/>
                <a:sym typeface="Nunito"/>
              </a:rPr>
              <a:t>Do not read texts on your visual aids verbatim.</a:t>
            </a:r>
            <a:endParaRPr sz="1200">
              <a:solidFill>
                <a:schemeClr val="dk1"/>
              </a:solidFill>
              <a:highlight>
                <a:srgbClr val="FFFFFF"/>
              </a:highlight>
              <a:latin typeface="Nunito"/>
              <a:ea typeface="Nunito"/>
              <a:cs typeface="Nunito"/>
              <a:sym typeface="Nunito"/>
            </a:endParaRPr>
          </a:p>
          <a:p>
            <a:pPr marL="698500" lvl="0" indent="-304800" algn="l" rtl="0">
              <a:lnSpc>
                <a:spcPct val="115000"/>
              </a:lnSpc>
              <a:spcBef>
                <a:spcPts val="0"/>
              </a:spcBef>
              <a:spcAft>
                <a:spcPts val="0"/>
              </a:spcAft>
              <a:buClr>
                <a:schemeClr val="dk1"/>
              </a:buClr>
              <a:buSzPts val="1200"/>
              <a:buFont typeface="Nunito"/>
              <a:buChar char="●"/>
            </a:pPr>
            <a:r>
              <a:rPr lang="en-GB" sz="1200">
                <a:solidFill>
                  <a:schemeClr val="dk1"/>
                </a:solidFill>
                <a:highlight>
                  <a:srgbClr val="FFFFFF"/>
                </a:highlight>
                <a:latin typeface="Nunito"/>
                <a:ea typeface="Nunito"/>
                <a:cs typeface="Nunito"/>
                <a:sym typeface="Nunito"/>
              </a:rPr>
              <a:t>Once a visual aid has served its purpose, you should keep it away from your audience’s view.</a:t>
            </a:r>
            <a:endParaRPr sz="1200">
              <a:solidFill>
                <a:schemeClr val="dk1"/>
              </a:solidFill>
              <a:highlight>
                <a:srgbClr val="FFFFFF"/>
              </a:highlight>
              <a:latin typeface="Nunito"/>
              <a:ea typeface="Nunito"/>
              <a:cs typeface="Nunito"/>
              <a:sym typeface="Nunito"/>
            </a:endParaRPr>
          </a:p>
          <a:p>
            <a:pPr marL="0" lvl="0" indent="0" algn="l" rtl="0">
              <a:lnSpc>
                <a:spcPct val="115000"/>
              </a:lnSpc>
              <a:spcBef>
                <a:spcPts val="3600"/>
              </a:spcBef>
              <a:spcAft>
                <a:spcPts val="0"/>
              </a:spcAft>
              <a:buClr>
                <a:schemeClr val="dk1"/>
              </a:buClr>
              <a:buSzPts val="1100"/>
              <a:buFont typeface="Arial" panose="020B0604020202020204"/>
              <a:buNone/>
            </a:pPr>
            <a:r>
              <a:rPr lang="en-GB" sz="1200">
                <a:solidFill>
                  <a:schemeClr val="dk1"/>
                </a:solidFill>
                <a:highlight>
                  <a:srgbClr val="FFFFFF"/>
                </a:highlight>
                <a:latin typeface="Nunito"/>
                <a:ea typeface="Nunito"/>
                <a:cs typeface="Nunito"/>
                <a:sym typeface="Nunito"/>
              </a:rPr>
              <a:t>If you need more help with boosting your </a:t>
            </a:r>
            <a:r>
              <a:rPr lang="en-GB" sz="1200" u="sng">
                <a:solidFill>
                  <a:schemeClr val="dk1"/>
                </a:solidFill>
                <a:highlight>
                  <a:srgbClr val="FFFFFF"/>
                </a:highlight>
                <a:latin typeface="Nunito"/>
                <a:ea typeface="Nunito"/>
                <a:cs typeface="Nunito"/>
                <a:sym typeface="Nunito"/>
                <a:hlinkClick r:id="rId3"/>
              </a:rPr>
              <a:t>confidence</a:t>
            </a:r>
            <a:r>
              <a:rPr lang="en-GB" sz="1200">
                <a:solidFill>
                  <a:schemeClr val="dk1"/>
                </a:solidFill>
                <a:highlight>
                  <a:srgbClr val="FFFFFF"/>
                </a:highlight>
                <a:latin typeface="Nunito"/>
                <a:ea typeface="Nunito"/>
                <a:cs typeface="Nunito"/>
                <a:sym typeface="Nunito"/>
              </a:rPr>
              <a:t>, we have written a detailed piece on </a:t>
            </a:r>
            <a:r>
              <a:rPr lang="en-GB" sz="1200">
                <a:solidFill>
                  <a:schemeClr val="dk1"/>
                </a:solidFill>
                <a:highlight>
                  <a:srgbClr val="FFFFFF"/>
                </a:highlight>
                <a:uFill>
                  <a:noFill/>
                </a:uFill>
                <a:latin typeface="Nunito"/>
                <a:ea typeface="Nunito"/>
                <a:cs typeface="Nunito"/>
                <a:sym typeface="Nunito"/>
                <a:hlinkClick r:id="rId4"/>
              </a:rPr>
              <a:t>how to conquer your fear of speaking</a:t>
            </a:r>
            <a:r>
              <a:rPr lang="en-GB" sz="1200">
                <a:solidFill>
                  <a:schemeClr val="dk1"/>
                </a:solidFill>
                <a:highlight>
                  <a:srgbClr val="FFFFFF"/>
                </a:highlight>
                <a:latin typeface="Nunito"/>
                <a:ea typeface="Nunito"/>
                <a:cs typeface="Nunito"/>
                <a:sym typeface="Nunito"/>
              </a:rPr>
              <a:t> in front of people.</a:t>
            </a:r>
            <a:endParaRPr sz="1200">
              <a:solidFill>
                <a:schemeClr val="dk1"/>
              </a:solidFill>
              <a:highlight>
                <a:srgbClr val="FFFFFF"/>
              </a:highlight>
              <a:latin typeface="Nunito"/>
              <a:ea typeface="Nunito"/>
              <a:cs typeface="Nunito"/>
              <a:sym typeface="Nunito"/>
            </a:endParaRPr>
          </a:p>
          <a:p>
            <a:pPr marL="0" lvl="0" indent="0" algn="l" rtl="0">
              <a:lnSpc>
                <a:spcPct val="115000"/>
              </a:lnSpc>
              <a:spcBef>
                <a:spcPts val="1800"/>
              </a:spcBef>
              <a:spcAft>
                <a:spcPts val="1800"/>
              </a:spcAft>
              <a:buClr>
                <a:schemeClr val="dk1"/>
              </a:buClr>
              <a:buSzPts val="1100"/>
              <a:buFont typeface="Arial" panose="020B0604020202020204"/>
              <a:buNone/>
            </a:pPr>
            <a:endParaRPr sz="1200">
              <a:solidFill>
                <a:schemeClr val="dk1"/>
              </a:solidFill>
              <a:highlight>
                <a:srgbClr val="FFFFFF"/>
              </a:highlight>
              <a:latin typeface="Nunito"/>
              <a:ea typeface="Nunito"/>
              <a:cs typeface="Nunito"/>
              <a:sym typeface="Nunito"/>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PhAnim="0" showMasterSp="0">
  <p:cSld>
    <p:spTree>
      <p:nvGrpSpPr>
        <p:cNvPr id="429" name="Shape 429"/>
        <p:cNvGrpSpPr/>
        <p:nvPr/>
      </p:nvGrpSpPr>
      <p:grpSpPr>
        <a:xfrm>
          <a:off x="0" y="0"/>
          <a:ext cx="0" cy="0"/>
          <a:chOff x="0" y="0"/>
          <a:chExt cx="0" cy="0"/>
        </a:xfrm>
      </p:grpSpPr>
      <p:sp>
        <p:nvSpPr>
          <p:cNvPr id="430" name="Google Shape;430;g17007bd7ab8_0_248: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1" name="Google Shape;431;g17007bd7ab8_0_248: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r>
              <a:rPr lang="en-GB" sz="1200">
                <a:solidFill>
                  <a:schemeClr val="dk1"/>
                </a:solidFill>
                <a:highlight>
                  <a:srgbClr val="FFFFFF"/>
                </a:highlight>
                <a:latin typeface="Nunito"/>
                <a:ea typeface="Nunito"/>
                <a:cs typeface="Nunito"/>
                <a:sym typeface="Nunito"/>
              </a:rPr>
              <a:t>Visual aids in presentations are invaluable to both you and the audience you hope to enlighten. They make the job way easier for you, and the audience leaves feeling like they learned something. Apart from their time-saving abilities, here are some reasons why you need to incorporate visual aids in your presentations:</a:t>
            </a:r>
            <a:endParaRPr sz="1200">
              <a:solidFill>
                <a:schemeClr val="dk1"/>
              </a:solidFill>
              <a:highlight>
                <a:srgbClr val="FFFFFF"/>
              </a:highlight>
              <a:latin typeface="Nunito"/>
              <a:ea typeface="Nunito"/>
              <a:cs typeface="Nunito"/>
              <a:sym typeface="Nunito"/>
            </a:endParaRPr>
          </a:p>
          <a:p>
            <a:pPr marL="698500" lvl="0" indent="-304800" algn="l" rtl="0">
              <a:lnSpc>
                <a:spcPct val="115000"/>
              </a:lnSpc>
              <a:spcBef>
                <a:spcPts val="1800"/>
              </a:spcBef>
              <a:spcAft>
                <a:spcPts val="0"/>
              </a:spcAft>
              <a:buClr>
                <a:schemeClr val="dk1"/>
              </a:buClr>
              <a:buSzPts val="1200"/>
              <a:buFont typeface="Nunito"/>
              <a:buChar char="●"/>
            </a:pPr>
            <a:r>
              <a:rPr lang="en-GB" sz="1200">
                <a:solidFill>
                  <a:schemeClr val="dk1"/>
                </a:solidFill>
                <a:highlight>
                  <a:srgbClr val="FFFFFF"/>
                </a:highlight>
                <a:latin typeface="Nunito"/>
                <a:ea typeface="Nunito"/>
                <a:cs typeface="Nunito"/>
                <a:sym typeface="Nunito"/>
              </a:rPr>
              <a:t>Visual aids can help your audience retain the information long-term. </a:t>
            </a:r>
            <a:endParaRPr sz="1200">
              <a:solidFill>
                <a:schemeClr val="dk1"/>
              </a:solidFill>
              <a:highlight>
                <a:srgbClr val="FFFFFF"/>
              </a:highlight>
              <a:latin typeface="Nunito"/>
              <a:ea typeface="Nunito"/>
              <a:cs typeface="Nunito"/>
              <a:sym typeface="Nunito"/>
            </a:endParaRPr>
          </a:p>
          <a:p>
            <a:pPr marL="698500" lvl="0" indent="-304800" algn="l" rtl="0">
              <a:lnSpc>
                <a:spcPct val="115000"/>
              </a:lnSpc>
              <a:spcBef>
                <a:spcPts val="0"/>
              </a:spcBef>
              <a:spcAft>
                <a:spcPts val="0"/>
              </a:spcAft>
              <a:buClr>
                <a:schemeClr val="dk1"/>
              </a:buClr>
              <a:buSzPts val="1200"/>
              <a:buFont typeface="Nunito"/>
              <a:buChar char="●"/>
            </a:pPr>
            <a:r>
              <a:rPr lang="en-GB" sz="1200">
                <a:solidFill>
                  <a:schemeClr val="dk1"/>
                </a:solidFill>
                <a:highlight>
                  <a:srgbClr val="FFFFFF"/>
                </a:highlight>
                <a:latin typeface="Nunito"/>
                <a:ea typeface="Nunito"/>
                <a:cs typeface="Nunito"/>
                <a:sym typeface="Nunito"/>
              </a:rPr>
              <a:t>The human brain processes images faster than text, so visuals make us understand things faster</a:t>
            </a:r>
            <a:endParaRPr sz="1200">
              <a:solidFill>
                <a:schemeClr val="dk1"/>
              </a:solidFill>
              <a:highlight>
                <a:srgbClr val="FFFFFF"/>
              </a:highlight>
              <a:latin typeface="Nunito"/>
              <a:ea typeface="Nunito"/>
              <a:cs typeface="Nunito"/>
              <a:sym typeface="Nunito"/>
            </a:endParaRPr>
          </a:p>
          <a:p>
            <a:pPr marL="698500" lvl="0" indent="-304800" algn="l" rtl="0">
              <a:lnSpc>
                <a:spcPct val="115000"/>
              </a:lnSpc>
              <a:spcBef>
                <a:spcPts val="0"/>
              </a:spcBef>
              <a:spcAft>
                <a:spcPts val="0"/>
              </a:spcAft>
              <a:buClr>
                <a:schemeClr val="dk1"/>
              </a:buClr>
              <a:buSzPts val="1200"/>
              <a:buFont typeface="Nunito"/>
              <a:buChar char="●"/>
            </a:pPr>
            <a:r>
              <a:rPr lang="en-GB" sz="1200">
                <a:solidFill>
                  <a:schemeClr val="dk1"/>
                </a:solidFill>
                <a:highlight>
                  <a:srgbClr val="FFFFFF"/>
                </a:highlight>
                <a:latin typeface="Nunito"/>
                <a:ea typeface="Nunito"/>
                <a:cs typeface="Nunito"/>
                <a:sym typeface="Nunito"/>
              </a:rPr>
              <a:t>Using visual aids makes your presentations more enjoyable, interactive, and memorable</a:t>
            </a:r>
            <a:endParaRPr sz="1200">
              <a:solidFill>
                <a:schemeClr val="dk1"/>
              </a:solidFill>
              <a:highlight>
                <a:srgbClr val="FFFFFF"/>
              </a:highlight>
              <a:latin typeface="Nunito"/>
              <a:ea typeface="Nunito"/>
              <a:cs typeface="Nunito"/>
              <a:sym typeface="Nunito"/>
            </a:endParaRPr>
          </a:p>
          <a:p>
            <a:pPr marL="698500" lvl="0" indent="-304800" algn="l" rtl="0">
              <a:lnSpc>
                <a:spcPct val="115000"/>
              </a:lnSpc>
              <a:spcBef>
                <a:spcPts val="0"/>
              </a:spcBef>
              <a:spcAft>
                <a:spcPts val="0"/>
              </a:spcAft>
              <a:buClr>
                <a:schemeClr val="dk1"/>
              </a:buClr>
              <a:buSzPts val="1200"/>
              <a:buFont typeface="Nunito"/>
              <a:buChar char="●"/>
            </a:pPr>
            <a:r>
              <a:rPr lang="en-GB" sz="1200">
                <a:solidFill>
                  <a:schemeClr val="dk1"/>
                </a:solidFill>
                <a:highlight>
                  <a:srgbClr val="FFFFFF"/>
                </a:highlight>
                <a:latin typeface="Nunito"/>
                <a:ea typeface="Nunito"/>
                <a:cs typeface="Nunito"/>
                <a:sym typeface="Nunito"/>
              </a:rPr>
              <a:t>Visual aids help your audience connect and relate with you better</a:t>
            </a:r>
            <a:endParaRPr sz="1200">
              <a:solidFill>
                <a:schemeClr val="dk1"/>
              </a:solidFill>
              <a:highlight>
                <a:srgbClr val="FFFFFF"/>
              </a:highlight>
              <a:latin typeface="Nunito"/>
              <a:ea typeface="Nunito"/>
              <a:cs typeface="Nunito"/>
              <a:sym typeface="Nunito"/>
            </a:endParaRPr>
          </a:p>
          <a:p>
            <a:pPr marL="698500" lvl="0" indent="-304800" algn="l" rtl="0">
              <a:lnSpc>
                <a:spcPct val="115000"/>
              </a:lnSpc>
              <a:spcBef>
                <a:spcPts val="0"/>
              </a:spcBef>
              <a:spcAft>
                <a:spcPts val="0"/>
              </a:spcAft>
              <a:buClr>
                <a:schemeClr val="dk1"/>
              </a:buClr>
              <a:buSzPts val="1200"/>
              <a:buFont typeface="Nunito"/>
              <a:buChar char="●"/>
            </a:pPr>
            <a:r>
              <a:rPr lang="en-GB" sz="1200">
                <a:solidFill>
                  <a:schemeClr val="dk1"/>
                </a:solidFill>
                <a:highlight>
                  <a:srgbClr val="FFFFFF"/>
                </a:highlight>
                <a:latin typeface="Nunito"/>
                <a:ea typeface="Nunito"/>
                <a:cs typeface="Nunito"/>
                <a:sym typeface="Nunito"/>
              </a:rPr>
              <a:t>Presentations with visual aids are less likely to be misunderstood or misrepresented. They are usually easier to understand and leave little room for confusion</a:t>
            </a:r>
            <a:endParaRPr sz="1200">
              <a:solidFill>
                <a:schemeClr val="dk1"/>
              </a:solidFill>
              <a:highlight>
                <a:srgbClr val="FFFFFF"/>
              </a:highlight>
              <a:latin typeface="Nunito"/>
              <a:ea typeface="Nunito"/>
              <a:cs typeface="Nunito"/>
              <a:sym typeface="Nunito"/>
            </a:endParaRPr>
          </a:p>
          <a:p>
            <a:pPr marL="698500" lvl="0" indent="-304800" algn="l" rtl="0">
              <a:lnSpc>
                <a:spcPct val="115000"/>
              </a:lnSpc>
              <a:spcBef>
                <a:spcPts val="0"/>
              </a:spcBef>
              <a:spcAft>
                <a:spcPts val="0"/>
              </a:spcAft>
              <a:buClr>
                <a:schemeClr val="dk1"/>
              </a:buClr>
              <a:buSzPts val="1200"/>
              <a:buFont typeface="Nunito"/>
              <a:buChar char="●"/>
            </a:pPr>
            <a:r>
              <a:rPr lang="en-GB" sz="1200">
                <a:solidFill>
                  <a:schemeClr val="dk1"/>
                </a:solidFill>
                <a:highlight>
                  <a:srgbClr val="FFFFFF"/>
                </a:highlight>
                <a:latin typeface="Nunito"/>
                <a:ea typeface="Nunito"/>
                <a:cs typeface="Nunito"/>
                <a:sym typeface="Nunito"/>
              </a:rPr>
              <a:t>Visual aids are great for people with learning disabilities</a:t>
            </a:r>
            <a:endParaRPr sz="1200">
              <a:solidFill>
                <a:schemeClr val="dk1"/>
              </a:solidFill>
              <a:highlight>
                <a:srgbClr val="FFFFFF"/>
              </a:highlight>
              <a:latin typeface="Nunito"/>
              <a:ea typeface="Nunito"/>
              <a:cs typeface="Nunito"/>
              <a:sym typeface="Nunito"/>
            </a:endParaRPr>
          </a:p>
          <a:p>
            <a:pPr marL="698500" lvl="0" indent="-304800" algn="l" rtl="0">
              <a:lnSpc>
                <a:spcPct val="115000"/>
              </a:lnSpc>
              <a:spcBef>
                <a:spcPts val="0"/>
              </a:spcBef>
              <a:spcAft>
                <a:spcPts val="0"/>
              </a:spcAft>
              <a:buClr>
                <a:schemeClr val="dk1"/>
              </a:buClr>
              <a:buSzPts val="1200"/>
              <a:buFont typeface="Nunito"/>
              <a:buChar char="●"/>
            </a:pPr>
            <a:r>
              <a:rPr lang="en-GB" sz="1200">
                <a:solidFill>
                  <a:schemeClr val="dk1"/>
                </a:solidFill>
                <a:highlight>
                  <a:srgbClr val="FFFFFF"/>
                </a:highlight>
                <a:latin typeface="Nunito"/>
                <a:ea typeface="Nunito"/>
                <a:cs typeface="Nunito"/>
                <a:sym typeface="Nunito"/>
              </a:rPr>
              <a:t>Visual aids act as key cards and pointers for the presenter and help you keep track of what you’re saying</a:t>
            </a:r>
            <a:endParaRPr sz="1200">
              <a:solidFill>
                <a:schemeClr val="dk1"/>
              </a:solidFill>
              <a:highlight>
                <a:srgbClr val="FFFFFF"/>
              </a:highlight>
              <a:latin typeface="Nunito"/>
              <a:ea typeface="Nunito"/>
              <a:cs typeface="Nunito"/>
              <a:sym typeface="Nunito"/>
            </a:endParaRPr>
          </a:p>
          <a:p>
            <a:pPr marL="0" lvl="0" indent="0" algn="l" rtl="0">
              <a:lnSpc>
                <a:spcPct val="115000"/>
              </a:lnSpc>
              <a:spcBef>
                <a:spcPts val="3600"/>
              </a:spcBef>
              <a:spcAft>
                <a:spcPts val="1800"/>
              </a:spcAft>
              <a:buClr>
                <a:schemeClr val="dk1"/>
              </a:buClr>
              <a:buSzPts val="1100"/>
              <a:buFont typeface="Arial" panose="020B0604020202020204"/>
              <a:buNone/>
            </a:pPr>
            <a:endParaRPr sz="1200">
              <a:solidFill>
                <a:schemeClr val="dk1"/>
              </a:solidFill>
              <a:highlight>
                <a:srgbClr val="FFFFFF"/>
              </a:highlight>
              <a:latin typeface="Nunito"/>
              <a:ea typeface="Nunito"/>
              <a:cs typeface="Nunito"/>
              <a:sym typeface="Nunito"/>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PhAnim="0" showMasterSp="0">
  <p:cSld>
    <p:spTree>
      <p:nvGrpSpPr>
        <p:cNvPr id="439" name="Shape 439"/>
        <p:cNvGrpSpPr/>
        <p:nvPr/>
      </p:nvGrpSpPr>
      <p:grpSpPr>
        <a:xfrm>
          <a:off x="0" y="0"/>
          <a:ext cx="0" cy="0"/>
          <a:chOff x="0" y="0"/>
          <a:chExt cx="0" cy="0"/>
        </a:xfrm>
      </p:grpSpPr>
      <p:sp>
        <p:nvSpPr>
          <p:cNvPr id="440" name="Google Shape;440;g17007bd7ab8_0_256: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1" name="Google Shape;441;g17007bd7ab8_0_256: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698500" lvl="0" indent="-304800" algn="l" rtl="0">
              <a:lnSpc>
                <a:spcPct val="115000"/>
              </a:lnSpc>
              <a:spcBef>
                <a:spcPts val="0"/>
              </a:spcBef>
              <a:spcAft>
                <a:spcPts val="0"/>
              </a:spcAft>
              <a:buClr>
                <a:schemeClr val="dk1"/>
              </a:buClr>
              <a:buSzPts val="1200"/>
              <a:buFont typeface="Nunito"/>
              <a:buChar char="●"/>
            </a:pPr>
            <a:r>
              <a:rPr lang="en-GB" sz="1200">
                <a:solidFill>
                  <a:schemeClr val="dk1"/>
                </a:solidFill>
                <a:highlight>
                  <a:srgbClr val="FFFFFF"/>
                </a:highlight>
                <a:latin typeface="Nunito"/>
                <a:ea typeface="Nunito"/>
                <a:cs typeface="Nunito"/>
                <a:sym typeface="Nunito"/>
              </a:rPr>
              <a:t>Use a picture or image that closely represents the topic. A one-hundred-dollar note can suggest topics revolving around money and finances</a:t>
            </a:r>
            <a:endParaRPr sz="1200">
              <a:solidFill>
                <a:schemeClr val="dk1"/>
              </a:solidFill>
              <a:highlight>
                <a:srgbClr val="FFFFFF"/>
              </a:highlight>
              <a:latin typeface="Nunito"/>
              <a:ea typeface="Nunito"/>
              <a:cs typeface="Nunito"/>
              <a:sym typeface="Nunito"/>
            </a:endParaRPr>
          </a:p>
          <a:p>
            <a:pPr marL="698500" lvl="0" indent="-304800" algn="l" rtl="0">
              <a:lnSpc>
                <a:spcPct val="115000"/>
              </a:lnSpc>
              <a:spcBef>
                <a:spcPts val="0"/>
              </a:spcBef>
              <a:spcAft>
                <a:spcPts val="0"/>
              </a:spcAft>
              <a:buClr>
                <a:schemeClr val="dk1"/>
              </a:buClr>
              <a:buSzPts val="1200"/>
              <a:buFont typeface="Nunito"/>
              <a:buChar char="●"/>
            </a:pPr>
            <a:r>
              <a:rPr lang="en-GB" sz="1200">
                <a:solidFill>
                  <a:schemeClr val="dk1"/>
                </a:solidFill>
                <a:highlight>
                  <a:srgbClr val="FFFFFF"/>
                </a:highlight>
                <a:latin typeface="Nunito"/>
                <a:ea typeface="Nunito"/>
                <a:cs typeface="Nunito"/>
                <a:sym typeface="Nunito"/>
              </a:rPr>
              <a:t>Use a chart showing trends or statistics that your audience finds appealing. You can use popular sayings or quotes to generate topics your audience can relate to.</a:t>
            </a:r>
            <a:endParaRPr sz="1200">
              <a:solidFill>
                <a:schemeClr val="dk1"/>
              </a:solidFill>
              <a:highlight>
                <a:srgbClr val="FFFFFF"/>
              </a:highlight>
              <a:latin typeface="Nunito"/>
              <a:ea typeface="Nunito"/>
              <a:cs typeface="Nunito"/>
              <a:sym typeface="Nunito"/>
            </a:endParaRPr>
          </a:p>
          <a:p>
            <a:pPr marL="698500" lvl="0" indent="-304800" algn="l" rtl="0">
              <a:lnSpc>
                <a:spcPct val="115000"/>
              </a:lnSpc>
              <a:spcBef>
                <a:spcPts val="0"/>
              </a:spcBef>
              <a:spcAft>
                <a:spcPts val="0"/>
              </a:spcAft>
              <a:buClr>
                <a:schemeClr val="dk1"/>
              </a:buClr>
              <a:buSzPts val="1200"/>
              <a:buFont typeface="Nunito"/>
              <a:buChar char="●"/>
            </a:pPr>
            <a:r>
              <a:rPr lang="en-GB" sz="1200">
                <a:solidFill>
                  <a:schemeClr val="dk1"/>
                </a:solidFill>
                <a:highlight>
                  <a:srgbClr val="FFFFFF"/>
                </a:highlight>
                <a:latin typeface="Nunito"/>
                <a:ea typeface="Nunito"/>
                <a:cs typeface="Nunito"/>
                <a:sym typeface="Nunito"/>
              </a:rPr>
              <a:t>Newspaper headlines on related issues can be good starters for opinion-based topics.</a:t>
            </a:r>
            <a:endParaRPr sz="1200">
              <a:solidFill>
                <a:schemeClr val="dk1"/>
              </a:solidFill>
              <a:highlight>
                <a:srgbClr val="FFFFFF"/>
              </a:highlight>
              <a:latin typeface="Nunito"/>
              <a:ea typeface="Nunito"/>
              <a:cs typeface="Nunito"/>
              <a:sym typeface="Nunito"/>
            </a:endParaRPr>
          </a:p>
          <a:p>
            <a:pPr marL="0" lvl="0" indent="0" algn="l" rtl="0">
              <a:lnSpc>
                <a:spcPct val="115000"/>
              </a:lnSpc>
              <a:spcBef>
                <a:spcPts val="3600"/>
              </a:spcBef>
              <a:spcAft>
                <a:spcPts val="1800"/>
              </a:spcAft>
              <a:buClr>
                <a:schemeClr val="dk1"/>
              </a:buClr>
              <a:buSzPts val="1100"/>
              <a:buFont typeface="Arial" panose="020B0604020202020204"/>
              <a:buNone/>
            </a:pPr>
            <a:endParaRPr sz="1200">
              <a:solidFill>
                <a:schemeClr val="dk1"/>
              </a:solidFill>
              <a:highlight>
                <a:srgbClr val="FFFFFF"/>
              </a:highlight>
              <a:latin typeface="Nunito"/>
              <a:ea typeface="Nunito"/>
              <a:cs typeface="Nunito"/>
              <a:sym typeface="Nunito"/>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PhAnim="0" showMasterSp="0">
  <p:cSld>
    <p:spTree>
      <p:nvGrpSpPr>
        <p:cNvPr id="449" name="Shape 449"/>
        <p:cNvGrpSpPr/>
        <p:nvPr/>
      </p:nvGrpSpPr>
      <p:grpSpPr>
        <a:xfrm>
          <a:off x="0" y="0"/>
          <a:ext cx="0" cy="0"/>
          <a:chOff x="0" y="0"/>
          <a:chExt cx="0" cy="0"/>
        </a:xfrm>
      </p:grpSpPr>
      <p:sp>
        <p:nvSpPr>
          <p:cNvPr id="450" name="Google Shape;450;g13fb105a5a0_0_135: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1" name="Google Shape;451;g13fb105a5a0_0_135: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sz="11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29" name="Shape 129"/>
        <p:cNvGrpSpPr/>
        <p:nvPr/>
      </p:nvGrpSpPr>
      <p:grpSpPr>
        <a:xfrm>
          <a:off x="0" y="0"/>
          <a:ext cx="0" cy="0"/>
          <a:chOff x="0" y="0"/>
          <a:chExt cx="0" cy="0"/>
        </a:xfrm>
      </p:grpSpPr>
      <p:sp>
        <p:nvSpPr>
          <p:cNvPr id="130" name="Google Shape;130;g168e0b038d4_0_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 name="Google Shape;131;g168e0b038d4_0_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900"/>
              </a:spcAft>
              <a:buClr>
                <a:schemeClr val="dk1"/>
              </a:buClr>
              <a:buSzPts val="1100"/>
              <a:buFont typeface="Arial" panose="020B0604020202020204"/>
              <a:buNone/>
            </a:pPr>
            <a:endParaRPr sz="1200">
              <a:solidFill>
                <a:srgbClr val="202124"/>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39" name="Shape 139"/>
        <p:cNvGrpSpPr/>
        <p:nvPr/>
      </p:nvGrpSpPr>
      <p:grpSpPr>
        <a:xfrm>
          <a:off x="0" y="0"/>
          <a:ext cx="0" cy="0"/>
          <a:chOff x="0" y="0"/>
          <a:chExt cx="0" cy="0"/>
        </a:xfrm>
      </p:grpSpPr>
      <p:sp>
        <p:nvSpPr>
          <p:cNvPr id="140" name="Google Shape;140;g17007bd7ab8_0_1: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 name="Google Shape;141;g17007bd7ab8_0_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800"/>
              </a:spcAft>
              <a:buClr>
                <a:schemeClr val="dk1"/>
              </a:buClr>
              <a:buSzPts val="1100"/>
              <a:buFont typeface="Arial" panose="020B0604020202020204"/>
              <a:buNone/>
            </a:pPr>
            <a:r>
              <a:rPr lang="en-GB" sz="1200">
                <a:solidFill>
                  <a:schemeClr val="dk1"/>
                </a:solidFill>
                <a:highlight>
                  <a:srgbClr val="FFFFFF"/>
                </a:highlight>
                <a:latin typeface="Nunito"/>
                <a:ea typeface="Nunito"/>
                <a:cs typeface="Nunito"/>
                <a:sym typeface="Nunito"/>
              </a:rPr>
              <a:t>There is no such thing as a perfect </a:t>
            </a:r>
            <a:r>
              <a:rPr lang="en-GB" sz="1200" u="sng">
                <a:solidFill>
                  <a:schemeClr val="dk1"/>
                </a:solidFill>
                <a:highlight>
                  <a:srgbClr val="FFFFFF"/>
                </a:highlight>
                <a:latin typeface="Nunito"/>
                <a:ea typeface="Nunito"/>
                <a:cs typeface="Nunito"/>
                <a:sym typeface="Nunito"/>
                <a:hlinkClick r:id="rId3"/>
              </a:rPr>
              <a:t>speech</a:t>
            </a:r>
            <a:r>
              <a:rPr lang="en-GB" sz="1200">
                <a:solidFill>
                  <a:schemeClr val="dk1"/>
                </a:solidFill>
                <a:highlight>
                  <a:srgbClr val="FFFFFF"/>
                </a:highlight>
                <a:latin typeface="Nunito"/>
                <a:ea typeface="Nunito"/>
                <a:cs typeface="Nunito"/>
                <a:sym typeface="Nunito"/>
              </a:rPr>
              <a:t>. However, there are ways to make a presentation that is closer to perfection. What are they? Simple: Visual aids. Visual aids can bring life back into a tedious </a:t>
            </a:r>
            <a:r>
              <a:rPr lang="en-GB" sz="1200" u="sng">
                <a:solidFill>
                  <a:schemeClr val="dk1"/>
                </a:solidFill>
                <a:highlight>
                  <a:srgbClr val="FFFFFF"/>
                </a:highlight>
                <a:latin typeface="Nunito"/>
                <a:ea typeface="Nunito"/>
                <a:cs typeface="Nunito"/>
                <a:sym typeface="Nunito"/>
                <a:hlinkClick r:id="rId3"/>
              </a:rPr>
              <a:t>speech</a:t>
            </a:r>
            <a:r>
              <a:rPr lang="en-GB" sz="1200">
                <a:solidFill>
                  <a:schemeClr val="dk1"/>
                </a:solidFill>
                <a:highlight>
                  <a:srgbClr val="FFFFFF"/>
                </a:highlight>
                <a:latin typeface="Nunito"/>
                <a:ea typeface="Nunito"/>
                <a:cs typeface="Nunito"/>
                <a:sym typeface="Nunito"/>
              </a:rPr>
              <a:t>, and they take less time to come up with than long notes. In this article, we discuss how you can use visual aids effectively and conquer an audience. Before that, we discuss how visuals can help you achieve a better presentation.</a:t>
            </a:r>
            <a:endParaRPr sz="1200">
              <a:solidFill>
                <a:srgbClr val="202124"/>
              </a:solidFill>
              <a:highlight>
                <a:srgbClr val="FFFFFF"/>
              </a:highlight>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49" name="Shape 149"/>
        <p:cNvGrpSpPr/>
        <p:nvPr/>
      </p:nvGrpSpPr>
      <p:grpSpPr>
        <a:xfrm>
          <a:off x="0" y="0"/>
          <a:ext cx="0" cy="0"/>
          <a:chOff x="0" y="0"/>
          <a:chExt cx="0" cy="0"/>
        </a:xfrm>
      </p:grpSpPr>
      <p:sp>
        <p:nvSpPr>
          <p:cNvPr id="150" name="Google Shape;150;g17007bd7ab8_0_12: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 name="Google Shape;151;g17007bd7ab8_0_12: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panose="020B0604020202020204"/>
              <a:buNone/>
            </a:pPr>
            <a:r>
              <a:rPr lang="en-GB" sz="1200">
                <a:solidFill>
                  <a:schemeClr val="dk1"/>
                </a:solidFill>
                <a:highlight>
                  <a:srgbClr val="FFFFFF"/>
                </a:highlight>
                <a:latin typeface="Nunito"/>
                <a:ea typeface="Nunito"/>
                <a:cs typeface="Nunito"/>
                <a:sym typeface="Nunito"/>
              </a:rPr>
              <a:t>Using the right types of visual aids can help you create a perfect picture of what you want your audience to see in your presentations. Instead of struggling to condense a lot of information into a long text, you can present your information in one straightforward image or video and save yourself the stress.</a:t>
            </a:r>
            <a:endParaRPr sz="1200">
              <a:solidFill>
                <a:schemeClr val="dk1"/>
              </a:solidFill>
              <a:highlight>
                <a:srgbClr val="FFFFFF"/>
              </a:highlight>
              <a:latin typeface="Nunito"/>
              <a:ea typeface="Nunito"/>
              <a:cs typeface="Nunito"/>
              <a:sym typeface="Nunito"/>
            </a:endParaRPr>
          </a:p>
          <a:p>
            <a:pPr marL="0" lvl="0" indent="0" algn="l" rtl="0">
              <a:lnSpc>
                <a:spcPct val="115000"/>
              </a:lnSpc>
              <a:spcBef>
                <a:spcPts val="1800"/>
              </a:spcBef>
              <a:spcAft>
                <a:spcPts val="1800"/>
              </a:spcAft>
              <a:buClr>
                <a:schemeClr val="dk1"/>
              </a:buClr>
              <a:buSzPts val="1100"/>
              <a:buFont typeface="Arial" panose="020B0604020202020204"/>
              <a:buNone/>
            </a:pPr>
            <a:endParaRPr sz="1200">
              <a:solidFill>
                <a:schemeClr val="dk1"/>
              </a:solidFill>
              <a:highlight>
                <a:srgbClr val="FFFFFF"/>
              </a:highlight>
              <a:latin typeface="Nunito"/>
              <a:ea typeface="Nunito"/>
              <a:cs typeface="Nunito"/>
              <a:sym typeface="Nunit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59" name="Shape 159"/>
        <p:cNvGrpSpPr/>
        <p:nvPr/>
      </p:nvGrpSpPr>
      <p:grpSpPr>
        <a:xfrm>
          <a:off x="0" y="0"/>
          <a:ext cx="0" cy="0"/>
          <a:chOff x="0" y="0"/>
          <a:chExt cx="0" cy="0"/>
        </a:xfrm>
      </p:grpSpPr>
      <p:sp>
        <p:nvSpPr>
          <p:cNvPr id="160" name="Google Shape;160;g17007bd7ab8_0_21: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1" name="Google Shape;161;g17007bd7ab8_0_21: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800"/>
              </a:spcAft>
              <a:buClr>
                <a:schemeClr val="dk1"/>
              </a:buClr>
              <a:buSzPts val="1100"/>
              <a:buFont typeface="Arial" panose="020B0604020202020204"/>
              <a:buNone/>
            </a:pPr>
            <a:r>
              <a:rPr lang="en-GB" sz="1200">
                <a:solidFill>
                  <a:schemeClr val="dk1"/>
                </a:solidFill>
                <a:highlight>
                  <a:srgbClr val="FFFFFF"/>
                </a:highlight>
              </a:rPr>
              <a:t>An excellent visual setup can help you elicit audience interest and sometimes their input in the presentation. When the audience is engaged, they tend to be more interested in the presenter’s work. Also, an interactive audience can boost your morale and give you some encouragement.</a:t>
            </a:r>
            <a:endParaRPr sz="1200">
              <a:solidFill>
                <a:schemeClr val="dk1"/>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69" name="Shape 169"/>
        <p:cNvGrpSpPr/>
        <p:nvPr/>
      </p:nvGrpSpPr>
      <p:grpSpPr>
        <a:xfrm>
          <a:off x="0" y="0"/>
          <a:ext cx="0" cy="0"/>
          <a:chOff x="0" y="0"/>
          <a:chExt cx="0" cy="0"/>
        </a:xfrm>
      </p:grpSpPr>
      <p:sp>
        <p:nvSpPr>
          <p:cNvPr id="170" name="Google Shape;170;g17007bd7ab8_0_29: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1" name="Google Shape;171;g17007bd7ab8_0_29: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800"/>
              </a:spcAft>
              <a:buClr>
                <a:schemeClr val="dk1"/>
              </a:buClr>
              <a:buSzPts val="1100"/>
              <a:buFont typeface="Arial" panose="020B0604020202020204"/>
              <a:buNone/>
            </a:pPr>
            <a:r>
              <a:rPr lang="en-GB" sz="1200">
                <a:solidFill>
                  <a:schemeClr val="dk1"/>
                </a:solidFill>
                <a:highlight>
                  <a:srgbClr val="FFFFFF"/>
                </a:highlight>
              </a:rPr>
              <a:t>When presenting, time is of the essence. So, you can effectively reduce your presentation time if you have useful visual aids, and use them properly. Would you prefer to go on and on for minutes about a topic when you can cut your </a:t>
            </a:r>
            <a:r>
              <a:rPr lang="en-GB" sz="1200" u="sng">
                <a:solidFill>
                  <a:schemeClr val="dk1"/>
                </a:solidFill>
                <a:highlight>
                  <a:srgbClr val="FFFFFF"/>
                </a:highlight>
                <a:hlinkClick r:id="rId3"/>
              </a:rPr>
              <a:t>speech</a:t>
            </a:r>
            <a:r>
              <a:rPr lang="en-GB" sz="1200">
                <a:solidFill>
                  <a:schemeClr val="dk1"/>
                </a:solidFill>
                <a:highlight>
                  <a:srgbClr val="FFFFFF"/>
                </a:highlight>
              </a:rPr>
              <a:t> down by inserting a few images or videos?</a:t>
            </a:r>
            <a:endParaRPr sz="1200">
              <a:solidFill>
                <a:schemeClr val="dk1"/>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PhAnim="0" showMasterSp="0">
  <p:cSld>
    <p:spTree>
      <p:nvGrpSpPr>
        <p:cNvPr id="179" name="Shape 179"/>
        <p:cNvGrpSpPr/>
        <p:nvPr/>
      </p:nvGrpSpPr>
      <p:grpSpPr>
        <a:xfrm>
          <a:off x="0" y="0"/>
          <a:ext cx="0" cy="0"/>
          <a:chOff x="0" y="0"/>
          <a:chExt cx="0" cy="0"/>
        </a:xfrm>
      </p:grpSpPr>
      <p:sp>
        <p:nvSpPr>
          <p:cNvPr id="180" name="Google Shape;180;g17007bd7ab8_0_37:notes"/>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 name="Google Shape;181;g17007bd7ab8_0_37:notes"/>
          <p:cNvSpPr txBox="1"/>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800"/>
              </a:spcAft>
              <a:buClr>
                <a:schemeClr val="dk1"/>
              </a:buClr>
              <a:buSzPts val="1100"/>
              <a:buFont typeface="Arial" panose="020B0604020202020204"/>
              <a:buNone/>
            </a:pPr>
            <a:r>
              <a:rPr lang="en-GB" sz="1200">
                <a:solidFill>
                  <a:schemeClr val="dk1"/>
                </a:solidFill>
                <a:highlight>
                  <a:srgbClr val="FFFFFF"/>
                </a:highlight>
                <a:latin typeface="Nunito"/>
                <a:ea typeface="Nunito"/>
                <a:cs typeface="Nunito"/>
                <a:sym typeface="Nunito"/>
              </a:rPr>
              <a:t>A visual aid is any material that gives shape and form to words or thoughts. Types of visual aids include physical samples, models, handouts, pictures, videos, infographics, etc. Visual aids have come a long way to now include digital tools such as overhead projectors, PowerPoint presentations, and interactive boards.</a:t>
            </a:r>
            <a:endParaRPr sz="1200">
              <a:solidFill>
                <a:schemeClr val="dk1"/>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9" name="Shape 9"/>
        <p:cNvGrpSpPr/>
        <p:nvPr/>
      </p:nvGrpSpPr>
      <p:grpSpPr>
        <a:xfrm>
          <a:off x="0" y="0"/>
          <a:ext cx="0" cy="0"/>
          <a:chOff x="0" y="0"/>
          <a:chExt cx="0" cy="0"/>
        </a:xfrm>
      </p:grpSpPr>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41" name="Shape 41"/>
        <p:cNvGrpSpPr/>
        <p:nvPr/>
      </p:nvGrpSpPr>
      <p:grpSpPr>
        <a:xfrm>
          <a:off x="0" y="0"/>
          <a:ext cx="0" cy="0"/>
          <a:chOff x="0" y="0"/>
          <a:chExt cx="0" cy="0"/>
        </a:xfrm>
      </p:grpSpPr>
      <p:sp>
        <p:nvSpPr>
          <p:cNvPr id="42" name="Google Shape;42;p30"/>
          <p:cNvSpPr txBox="1"/>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3" name="Google Shape;43;p30"/>
          <p:cNvSpPr txBox="1"/>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p:txBody>
      </p:sp>
      <p:sp>
        <p:nvSpPr>
          <p:cNvPr id="44" name="Google Shape;44;p30"/>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spd="slow">
    <p:push/>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45" name="Shape 45"/>
        <p:cNvGrpSpPr/>
        <p:nvPr/>
      </p:nvGrpSpPr>
      <p:grpSpPr>
        <a:xfrm>
          <a:off x="0" y="0"/>
          <a:ext cx="0" cy="0"/>
          <a:chOff x="0" y="0"/>
          <a:chExt cx="0" cy="0"/>
        </a:xfrm>
      </p:grpSpPr>
      <p:sp>
        <p:nvSpPr>
          <p:cNvPr id="46" name="Google Shape;46;p3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spd="slow">
    <p:push/>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51" name="Shape 51"/>
        <p:cNvGrpSpPr/>
        <p:nvPr/>
      </p:nvGrpSpPr>
      <p:grpSpPr>
        <a:xfrm>
          <a:off x="0" y="0"/>
          <a:ext cx="0" cy="0"/>
          <a:chOff x="0" y="0"/>
          <a:chExt cx="0" cy="0"/>
        </a:xfrm>
      </p:grpSpPr>
      <p:sp>
        <p:nvSpPr>
          <p:cNvPr id="52" name="Google Shape;52;g13fb105a5a0_0_168"/>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53" name="Google Shape;53;g13fb105a5a0_0_168"/>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54" name="Google Shape;54;g13fb105a5a0_0_168"/>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55" name="Shape 55"/>
        <p:cNvGrpSpPr/>
        <p:nvPr/>
      </p:nvGrpSpPr>
      <p:grpSpPr>
        <a:xfrm>
          <a:off x="0" y="0"/>
          <a:ext cx="0" cy="0"/>
          <a:chOff x="0" y="0"/>
          <a:chExt cx="0" cy="0"/>
        </a:xfrm>
      </p:grpSpPr>
      <p:sp>
        <p:nvSpPr>
          <p:cNvPr id="56" name="Google Shape;56;g13fb105a5a0_0_161"/>
          <p:cNvSpPr txBox="1"/>
          <p:nvPr>
            <p:ph type="ctrTitle"/>
          </p:nvPr>
        </p:nvSpPr>
        <p:spPr>
          <a:xfrm>
            <a:off x="311708" y="744575"/>
            <a:ext cx="8520600" cy="20526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57" name="Google Shape;57;g13fb105a5a0_0_161"/>
          <p:cNvSpPr txBox="1"/>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58" name="Google Shape;58;g13fb105a5a0_0_161"/>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59" name="Shape 59"/>
        <p:cNvGrpSpPr/>
        <p:nvPr/>
      </p:nvGrpSpPr>
      <p:grpSpPr>
        <a:xfrm>
          <a:off x="0" y="0"/>
          <a:ext cx="0" cy="0"/>
          <a:chOff x="0" y="0"/>
          <a:chExt cx="0" cy="0"/>
        </a:xfrm>
      </p:grpSpPr>
      <p:sp>
        <p:nvSpPr>
          <p:cNvPr id="60" name="Google Shape;60;g13fb105a5a0_0_165"/>
          <p:cNvSpPr txBox="1"/>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1" name="Google Shape;61;g13fb105a5a0_0_165"/>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62" name="Shape 62"/>
        <p:cNvGrpSpPr/>
        <p:nvPr/>
      </p:nvGrpSpPr>
      <p:grpSpPr>
        <a:xfrm>
          <a:off x="0" y="0"/>
          <a:ext cx="0" cy="0"/>
          <a:chOff x="0" y="0"/>
          <a:chExt cx="0" cy="0"/>
        </a:xfrm>
      </p:grpSpPr>
      <p:sp>
        <p:nvSpPr>
          <p:cNvPr id="63" name="Google Shape;63;g13fb105a5a0_0_172"/>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4" name="Google Shape;64;g13fb105a5a0_0_172"/>
          <p:cNvSpPr txBox="1"/>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65" name="Google Shape;65;g13fb105a5a0_0_172"/>
          <p:cNvSpPr txBox="1"/>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66" name="Google Shape;66;g13fb105a5a0_0_172"/>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67" name="Shape 67"/>
        <p:cNvGrpSpPr/>
        <p:nvPr/>
      </p:nvGrpSpPr>
      <p:grpSpPr>
        <a:xfrm>
          <a:off x="0" y="0"/>
          <a:ext cx="0" cy="0"/>
          <a:chOff x="0" y="0"/>
          <a:chExt cx="0" cy="0"/>
        </a:xfrm>
      </p:grpSpPr>
      <p:sp>
        <p:nvSpPr>
          <p:cNvPr id="68" name="Google Shape;68;g13fb105a5a0_0_177"/>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9" name="Google Shape;69;g13fb105a5a0_0_177"/>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70" name="Shape 70"/>
        <p:cNvGrpSpPr/>
        <p:nvPr/>
      </p:nvGrpSpPr>
      <p:grpSpPr>
        <a:xfrm>
          <a:off x="0" y="0"/>
          <a:ext cx="0" cy="0"/>
          <a:chOff x="0" y="0"/>
          <a:chExt cx="0" cy="0"/>
        </a:xfrm>
      </p:grpSpPr>
      <p:sp>
        <p:nvSpPr>
          <p:cNvPr id="71" name="Google Shape;71;g13fb105a5a0_0_180"/>
          <p:cNvSpPr txBox="1"/>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72" name="Google Shape;72;g13fb105a5a0_0_180"/>
          <p:cNvSpPr txBox="1"/>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73" name="Google Shape;73;g13fb105a5a0_0_180"/>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74" name="Shape 74"/>
        <p:cNvGrpSpPr/>
        <p:nvPr/>
      </p:nvGrpSpPr>
      <p:grpSpPr>
        <a:xfrm>
          <a:off x="0" y="0"/>
          <a:ext cx="0" cy="0"/>
          <a:chOff x="0" y="0"/>
          <a:chExt cx="0" cy="0"/>
        </a:xfrm>
      </p:grpSpPr>
      <p:sp>
        <p:nvSpPr>
          <p:cNvPr id="75" name="Google Shape;75;g13fb105a5a0_0_184"/>
          <p:cNvSpPr txBox="1"/>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76" name="Google Shape;76;g13fb105a5a0_0_184"/>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77" name="Shape 77"/>
        <p:cNvGrpSpPr/>
        <p:nvPr/>
      </p:nvGrpSpPr>
      <p:grpSpPr>
        <a:xfrm>
          <a:off x="0" y="0"/>
          <a:ext cx="0" cy="0"/>
          <a:chOff x="0" y="0"/>
          <a:chExt cx="0" cy="0"/>
        </a:xfrm>
      </p:grpSpPr>
      <p:sp>
        <p:nvSpPr>
          <p:cNvPr id="78" name="Google Shape;78;g13fb105a5a0_0_187"/>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79" name="Google Shape;79;g13fb105a5a0_0_187"/>
          <p:cNvSpPr txBox="1"/>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80" name="Google Shape;80;g13fb105a5a0_0_187"/>
          <p:cNvSpPr txBox="1"/>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81" name="Google Shape;81;g13fb105a5a0_0_187"/>
          <p:cNvSpPr txBox="1"/>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82" name="Google Shape;82;g13fb105a5a0_0_187"/>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0" name="Shape 10"/>
        <p:cNvGrpSpPr/>
        <p:nvPr/>
      </p:nvGrpSpPr>
      <p:grpSpPr>
        <a:xfrm>
          <a:off x="0" y="0"/>
          <a:ext cx="0" cy="0"/>
          <a:chOff x="0" y="0"/>
          <a:chExt cx="0" cy="0"/>
        </a:xfrm>
      </p:grpSpPr>
      <p:sp>
        <p:nvSpPr>
          <p:cNvPr id="11" name="Google Shape;11;p22"/>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2" name="Google Shape;12;p22"/>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13" name="Google Shape;13;p22"/>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spd="slow">
    <p:push/>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83" name="Shape 83"/>
        <p:cNvGrpSpPr/>
        <p:nvPr/>
      </p:nvGrpSpPr>
      <p:grpSpPr>
        <a:xfrm>
          <a:off x="0" y="0"/>
          <a:ext cx="0" cy="0"/>
          <a:chOff x="0" y="0"/>
          <a:chExt cx="0" cy="0"/>
        </a:xfrm>
      </p:grpSpPr>
      <p:sp>
        <p:nvSpPr>
          <p:cNvPr id="84" name="Google Shape;84;g13fb105a5a0_0_193"/>
          <p:cNvSpPr txBox="1"/>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p:txBody>
      </p:sp>
      <p:sp>
        <p:nvSpPr>
          <p:cNvPr id="85" name="Google Shape;85;g13fb105a5a0_0_193"/>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86" name="Shape 86"/>
        <p:cNvGrpSpPr/>
        <p:nvPr/>
      </p:nvGrpSpPr>
      <p:grpSpPr>
        <a:xfrm>
          <a:off x="0" y="0"/>
          <a:ext cx="0" cy="0"/>
          <a:chOff x="0" y="0"/>
          <a:chExt cx="0" cy="0"/>
        </a:xfrm>
      </p:grpSpPr>
      <p:sp>
        <p:nvSpPr>
          <p:cNvPr id="87" name="Google Shape;87;g13fb105a5a0_0_196"/>
          <p:cNvSpPr txBox="1"/>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88" name="Google Shape;88;g13fb105a5a0_0_196"/>
          <p:cNvSpPr txBox="1"/>
          <p:nvPr>
            <p:ph type="body" idx="1"/>
          </p:nvPr>
        </p:nvSpPr>
        <p:spPr>
          <a:xfrm>
            <a:off x="311700" y="3152225"/>
            <a:ext cx="8520600" cy="1300800"/>
          </a:xfrm>
          <a:prstGeom prst="rect">
            <a:avLst/>
          </a:prstGeom>
          <a:noFill/>
          <a:ln>
            <a:noFill/>
          </a:ln>
        </p:spPr>
        <p:txBody>
          <a:bodyPr spcFirstLastPara="1" wrap="square" lIns="91425" tIns="91425" rIns="91425" bIns="91425" anchor="t" anchorCtr="0">
            <a:no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1600"/>
              </a:spcBef>
              <a:spcAft>
                <a:spcPts val="0"/>
              </a:spcAft>
              <a:buSzPts val="1400"/>
              <a:buChar char="○"/>
              <a:defRPr/>
            </a:lvl2pPr>
            <a:lvl3pPr marL="1371600" lvl="2" indent="-317500" algn="ctr">
              <a:lnSpc>
                <a:spcPct val="115000"/>
              </a:lnSpc>
              <a:spcBef>
                <a:spcPts val="1600"/>
              </a:spcBef>
              <a:spcAft>
                <a:spcPts val="0"/>
              </a:spcAft>
              <a:buSzPts val="1400"/>
              <a:buChar char="■"/>
              <a:defRPr/>
            </a:lvl3pPr>
            <a:lvl4pPr marL="1828800" lvl="3" indent="-317500" algn="ctr">
              <a:lnSpc>
                <a:spcPct val="115000"/>
              </a:lnSpc>
              <a:spcBef>
                <a:spcPts val="1600"/>
              </a:spcBef>
              <a:spcAft>
                <a:spcPts val="0"/>
              </a:spcAft>
              <a:buSzPts val="1400"/>
              <a:buChar char="●"/>
              <a:defRPr/>
            </a:lvl4pPr>
            <a:lvl5pPr marL="2286000" lvl="4" indent="-317500" algn="ctr">
              <a:lnSpc>
                <a:spcPct val="115000"/>
              </a:lnSpc>
              <a:spcBef>
                <a:spcPts val="1600"/>
              </a:spcBef>
              <a:spcAft>
                <a:spcPts val="0"/>
              </a:spcAft>
              <a:buSzPts val="1400"/>
              <a:buChar char="○"/>
              <a:defRPr/>
            </a:lvl5pPr>
            <a:lvl6pPr marL="2743200" lvl="5" indent="-317500" algn="ctr">
              <a:lnSpc>
                <a:spcPct val="115000"/>
              </a:lnSpc>
              <a:spcBef>
                <a:spcPts val="1600"/>
              </a:spcBef>
              <a:spcAft>
                <a:spcPts val="0"/>
              </a:spcAft>
              <a:buSzPts val="1400"/>
              <a:buChar char="■"/>
              <a:defRPr/>
            </a:lvl6pPr>
            <a:lvl7pPr marL="3200400" lvl="6" indent="-317500" algn="ctr">
              <a:lnSpc>
                <a:spcPct val="115000"/>
              </a:lnSpc>
              <a:spcBef>
                <a:spcPts val="1600"/>
              </a:spcBef>
              <a:spcAft>
                <a:spcPts val="0"/>
              </a:spcAft>
              <a:buSzPts val="1400"/>
              <a:buChar char="●"/>
              <a:defRPr/>
            </a:lvl7pPr>
            <a:lvl8pPr marL="3657600" lvl="7" indent="-317500" algn="ctr">
              <a:lnSpc>
                <a:spcPct val="115000"/>
              </a:lnSpc>
              <a:spcBef>
                <a:spcPts val="1600"/>
              </a:spcBef>
              <a:spcAft>
                <a:spcPts val="0"/>
              </a:spcAft>
              <a:buSzPts val="1400"/>
              <a:buChar char="○"/>
              <a:defRPr/>
            </a:lvl8pPr>
            <a:lvl9pPr marL="4114800" lvl="8" indent="-317500" algn="ctr">
              <a:lnSpc>
                <a:spcPct val="115000"/>
              </a:lnSpc>
              <a:spcBef>
                <a:spcPts val="1600"/>
              </a:spcBef>
              <a:spcAft>
                <a:spcPts val="1600"/>
              </a:spcAft>
              <a:buSzPts val="1400"/>
              <a:buChar char="■"/>
              <a:defRPr/>
            </a:lvl9pPr>
          </a:lstStyle>
          <a:p/>
        </p:txBody>
      </p:sp>
      <p:sp>
        <p:nvSpPr>
          <p:cNvPr id="89" name="Google Shape;89;g13fb105a5a0_0_196"/>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90" name="Shape 90"/>
        <p:cNvGrpSpPr/>
        <p:nvPr/>
      </p:nvGrpSpPr>
      <p:grpSpPr>
        <a:xfrm>
          <a:off x="0" y="0"/>
          <a:ext cx="0" cy="0"/>
          <a:chOff x="0" y="0"/>
          <a:chExt cx="0" cy="0"/>
        </a:xfrm>
      </p:grpSpPr>
      <p:sp>
        <p:nvSpPr>
          <p:cNvPr id="91" name="Google Shape;91;g13fb105a5a0_0_200"/>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Custom Layout 1">
  <p:cSld name="CUSTOM">
    <p:spTree>
      <p:nvGrpSpPr>
        <p:cNvPr id="92" name="Shape 92"/>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93" name="Shape 93"/>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Caption 1">
  <p:cSld name="CAPTION_ONLY_1">
    <p:spTree>
      <p:nvGrpSpPr>
        <p:cNvPr id="94" name="Shape 94"/>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slide 1">
  <p:cSld name="TITLE_1">
    <p:spTree>
      <p:nvGrpSpPr>
        <p:cNvPr id="95" name="Shape 95"/>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matchingName="Title and Content">
  <p:cSld name="OBJECT">
    <p:spTree>
      <p:nvGrpSpPr>
        <p:cNvPr id="96" name="Shape 96"/>
        <p:cNvGrpSpPr/>
        <p:nvPr/>
      </p:nvGrpSpPr>
      <p:grpSpPr>
        <a:xfrm>
          <a:off x="0" y="0"/>
          <a:ext cx="0" cy="0"/>
          <a:chOff x="0" y="0"/>
          <a:chExt cx="0" cy="0"/>
        </a:xfrm>
      </p:grpSpPr>
      <p:sp>
        <p:nvSpPr>
          <p:cNvPr id="97" name="Google Shape;97;g13fb105a5a0_0_206"/>
          <p:cNvSpPr txBox="1"/>
          <p:nvPr>
            <p:ph type="title"/>
          </p:nvPr>
        </p:nvSpPr>
        <p:spPr>
          <a:xfrm>
            <a:off x="304800" y="342900"/>
            <a:ext cx="8686800" cy="628500"/>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Clr>
                <a:schemeClr val="dk2"/>
              </a:buClr>
              <a:buSzPts val="3600"/>
              <a:buFont typeface="Source Sans Pro" panose="020B0603030403020204"/>
              <a:buNone/>
              <a:defRPr sz="3600" b="0" i="0" u="none" strike="noStrike" cap="none">
                <a:solidFill>
                  <a:schemeClr val="dk2"/>
                </a:solidFill>
                <a:latin typeface="Source Sans Pro" panose="020B0603030403020204"/>
                <a:ea typeface="Source Sans Pro" panose="020B0603030403020204"/>
                <a:cs typeface="Source Sans Pro" panose="020B0603030403020204"/>
                <a:sym typeface="Source Sans Pro" panose="020B0603030403020204"/>
              </a:defRPr>
            </a:lvl1pPr>
            <a:lvl2pPr lvl="1" algn="l">
              <a:lnSpc>
                <a:spcPct val="100000"/>
              </a:lnSpc>
              <a:spcBef>
                <a:spcPts val="0"/>
              </a:spcBef>
              <a:spcAft>
                <a:spcPts val="0"/>
              </a:spcAft>
              <a:buSzPts val="2800"/>
              <a:buNone/>
              <a:defRPr sz="1800"/>
            </a:lvl2pPr>
            <a:lvl3pPr lvl="2" algn="l">
              <a:lnSpc>
                <a:spcPct val="100000"/>
              </a:lnSpc>
              <a:spcBef>
                <a:spcPts val="0"/>
              </a:spcBef>
              <a:spcAft>
                <a:spcPts val="0"/>
              </a:spcAft>
              <a:buSzPts val="2800"/>
              <a:buNone/>
              <a:defRPr sz="1800"/>
            </a:lvl3pPr>
            <a:lvl4pPr lvl="3" algn="l">
              <a:lnSpc>
                <a:spcPct val="100000"/>
              </a:lnSpc>
              <a:spcBef>
                <a:spcPts val="0"/>
              </a:spcBef>
              <a:spcAft>
                <a:spcPts val="0"/>
              </a:spcAft>
              <a:buSzPts val="2800"/>
              <a:buNone/>
              <a:defRPr sz="1800"/>
            </a:lvl4pPr>
            <a:lvl5pPr lvl="4" algn="l">
              <a:lnSpc>
                <a:spcPct val="100000"/>
              </a:lnSpc>
              <a:spcBef>
                <a:spcPts val="0"/>
              </a:spcBef>
              <a:spcAft>
                <a:spcPts val="0"/>
              </a:spcAft>
              <a:buSzPts val="2800"/>
              <a:buNone/>
              <a:defRPr sz="1800"/>
            </a:lvl5pPr>
            <a:lvl6pPr lvl="5" algn="l">
              <a:lnSpc>
                <a:spcPct val="100000"/>
              </a:lnSpc>
              <a:spcBef>
                <a:spcPts val="0"/>
              </a:spcBef>
              <a:spcAft>
                <a:spcPts val="0"/>
              </a:spcAft>
              <a:buSzPts val="2800"/>
              <a:buNone/>
              <a:defRPr sz="1800"/>
            </a:lvl6pPr>
            <a:lvl7pPr lvl="6" algn="l">
              <a:lnSpc>
                <a:spcPct val="100000"/>
              </a:lnSpc>
              <a:spcBef>
                <a:spcPts val="0"/>
              </a:spcBef>
              <a:spcAft>
                <a:spcPts val="0"/>
              </a:spcAft>
              <a:buSzPts val="2800"/>
              <a:buNone/>
              <a:defRPr sz="1800"/>
            </a:lvl7pPr>
            <a:lvl8pPr lvl="7" algn="l">
              <a:lnSpc>
                <a:spcPct val="100000"/>
              </a:lnSpc>
              <a:spcBef>
                <a:spcPts val="0"/>
              </a:spcBef>
              <a:spcAft>
                <a:spcPts val="0"/>
              </a:spcAft>
              <a:buSzPts val="2800"/>
              <a:buNone/>
              <a:defRPr sz="1800"/>
            </a:lvl8pPr>
            <a:lvl9pPr lvl="8" algn="l">
              <a:lnSpc>
                <a:spcPct val="100000"/>
              </a:lnSpc>
              <a:spcBef>
                <a:spcPts val="0"/>
              </a:spcBef>
              <a:spcAft>
                <a:spcPts val="0"/>
              </a:spcAft>
              <a:buSzPts val="2800"/>
              <a:buNone/>
              <a:defRPr sz="1800"/>
            </a:lvl9pPr>
          </a:lstStyle>
          <a:p/>
        </p:txBody>
      </p:sp>
      <p:sp>
        <p:nvSpPr>
          <p:cNvPr id="98" name="Google Shape;98;g13fb105a5a0_0_206"/>
          <p:cNvSpPr txBox="1"/>
          <p:nvPr>
            <p:ph type="body" idx="1"/>
          </p:nvPr>
        </p:nvSpPr>
        <p:spPr>
          <a:xfrm>
            <a:off x="304800" y="1165622"/>
            <a:ext cx="8686800" cy="3394500"/>
          </a:xfrm>
          <a:prstGeom prst="rect">
            <a:avLst/>
          </a:prstGeom>
          <a:noFill/>
          <a:ln>
            <a:noFill/>
          </a:ln>
        </p:spPr>
        <p:txBody>
          <a:bodyPr spcFirstLastPara="1" wrap="square" lIns="91425" tIns="45700" rIns="91425" bIns="45700" anchor="t" anchorCtr="0">
            <a:noAutofit/>
          </a:bodyPr>
          <a:lstStyle>
            <a:lvl1pPr marL="457200" marR="0" lvl="0" indent="-370840" algn="l">
              <a:lnSpc>
                <a:spcPct val="115000"/>
              </a:lnSpc>
              <a:spcBef>
                <a:spcPts val="640"/>
              </a:spcBef>
              <a:spcAft>
                <a:spcPts val="0"/>
              </a:spcAft>
              <a:buClr>
                <a:schemeClr val="accent1"/>
              </a:buClr>
              <a:buSzPts val="2240"/>
              <a:buFont typeface="Noto Sans"/>
              <a:buChar char="✕"/>
              <a:defRPr sz="3200" b="0" i="0" u="none" strike="noStrike" cap="none">
                <a:solidFill>
                  <a:schemeClr val="dk2"/>
                </a:solidFill>
                <a:latin typeface="Source Sans Pro" panose="020B0603030403020204"/>
                <a:ea typeface="Source Sans Pro" panose="020B0603030403020204"/>
                <a:cs typeface="Source Sans Pro" panose="020B0603030403020204"/>
                <a:sym typeface="Source Sans Pro" panose="020B0603030403020204"/>
              </a:defRPr>
            </a:lvl1pPr>
            <a:lvl2pPr marL="914400" marR="0" lvl="1" indent="-353060" algn="l">
              <a:lnSpc>
                <a:spcPct val="115000"/>
              </a:lnSpc>
              <a:spcBef>
                <a:spcPts val="1600"/>
              </a:spcBef>
              <a:spcAft>
                <a:spcPts val="0"/>
              </a:spcAft>
              <a:buClr>
                <a:schemeClr val="accent1"/>
              </a:buClr>
              <a:buSzPts val="1960"/>
              <a:buFont typeface="Noto Sans"/>
              <a:buChar char="+"/>
              <a:defRPr sz="2800" b="0" i="0" u="none" strike="noStrike" cap="none">
                <a:solidFill>
                  <a:schemeClr val="dk2"/>
                </a:solidFill>
                <a:latin typeface="Source Sans Pro" panose="020B0603030403020204"/>
                <a:ea typeface="Source Sans Pro" panose="020B0603030403020204"/>
                <a:cs typeface="Source Sans Pro" panose="020B0603030403020204"/>
                <a:sym typeface="Source Sans Pro" panose="020B0603030403020204"/>
              </a:defRPr>
            </a:lvl2pPr>
            <a:lvl3pPr marL="1371600" marR="0" lvl="2" indent="-335280" algn="l">
              <a:lnSpc>
                <a:spcPct val="115000"/>
              </a:lnSpc>
              <a:spcBef>
                <a:spcPts val="1600"/>
              </a:spcBef>
              <a:spcAft>
                <a:spcPts val="0"/>
              </a:spcAft>
              <a:buClr>
                <a:schemeClr val="accent1"/>
              </a:buClr>
              <a:buSzPts val="1680"/>
              <a:buFont typeface="Noto Sans"/>
              <a:buChar char="✕"/>
              <a:defRPr sz="2400" b="0" i="0" u="none" strike="noStrike" cap="none">
                <a:solidFill>
                  <a:schemeClr val="dk2"/>
                </a:solidFill>
                <a:latin typeface="Source Sans Pro" panose="020B0603030403020204"/>
                <a:ea typeface="Source Sans Pro" panose="020B0603030403020204"/>
                <a:cs typeface="Source Sans Pro" panose="020B0603030403020204"/>
                <a:sym typeface="Source Sans Pro" panose="020B0603030403020204"/>
              </a:defRPr>
            </a:lvl3pPr>
            <a:lvl4pPr marL="1828800" marR="0" lvl="3" indent="-317500" algn="l">
              <a:lnSpc>
                <a:spcPct val="115000"/>
              </a:lnSpc>
              <a:spcBef>
                <a:spcPts val="1600"/>
              </a:spcBef>
              <a:spcAft>
                <a:spcPts val="0"/>
              </a:spcAft>
              <a:buClr>
                <a:schemeClr val="accent1"/>
              </a:buClr>
              <a:buSzPts val="1400"/>
              <a:buFont typeface="Noto Sans"/>
              <a:buChar char="✱"/>
              <a:defRPr sz="2000" b="0" i="0" u="none" strike="noStrike" cap="none">
                <a:solidFill>
                  <a:schemeClr val="dk2"/>
                </a:solidFill>
                <a:latin typeface="Source Sans Pro" panose="020B0603030403020204"/>
                <a:ea typeface="Source Sans Pro" panose="020B0603030403020204"/>
                <a:cs typeface="Source Sans Pro" panose="020B0603030403020204"/>
                <a:sym typeface="Source Sans Pro" panose="020B0603030403020204"/>
              </a:defRPr>
            </a:lvl4pPr>
            <a:lvl5pPr marL="2286000" marR="0" lvl="4" indent="-297180" algn="l">
              <a:lnSpc>
                <a:spcPct val="115000"/>
              </a:lnSpc>
              <a:spcBef>
                <a:spcPts val="1600"/>
              </a:spcBef>
              <a:spcAft>
                <a:spcPts val="0"/>
              </a:spcAft>
              <a:buClr>
                <a:schemeClr val="accent1"/>
              </a:buClr>
              <a:buSzPts val="1080"/>
              <a:buFont typeface="Noto Sans"/>
              <a:buChar char="✕"/>
              <a:defRPr sz="1800" b="0" i="0" u="none" strike="noStrike" cap="none">
                <a:solidFill>
                  <a:schemeClr val="dk2"/>
                </a:solidFill>
                <a:latin typeface="Source Sans Pro" panose="020B0603030403020204"/>
                <a:ea typeface="Source Sans Pro" panose="020B0603030403020204"/>
                <a:cs typeface="Source Sans Pro" panose="020B0603030403020204"/>
                <a:sym typeface="Source Sans Pro" panose="020B0603030403020204"/>
              </a:defRPr>
            </a:lvl5pPr>
            <a:lvl6pPr marL="2743200" marR="0" lvl="5" indent="-297180" algn="l">
              <a:lnSpc>
                <a:spcPct val="115000"/>
              </a:lnSpc>
              <a:spcBef>
                <a:spcPts val="1600"/>
              </a:spcBef>
              <a:spcAft>
                <a:spcPts val="0"/>
              </a:spcAft>
              <a:buClr>
                <a:schemeClr val="accent1"/>
              </a:buClr>
              <a:buSzPts val="1080"/>
              <a:buFont typeface="Noto Sans"/>
              <a:buChar char="+"/>
              <a:defRPr sz="1800" b="0" i="0" u="none" strike="noStrike" cap="none">
                <a:solidFill>
                  <a:schemeClr val="dk2"/>
                </a:solidFill>
                <a:latin typeface="Source Sans Pro" panose="020B0603030403020204"/>
                <a:ea typeface="Source Sans Pro" panose="020B0603030403020204"/>
                <a:cs typeface="Source Sans Pro" panose="020B0603030403020204"/>
                <a:sym typeface="Source Sans Pro" panose="020B0603030403020204"/>
              </a:defRPr>
            </a:lvl6pPr>
            <a:lvl7pPr marL="3200400" marR="0" lvl="6" indent="-289560" algn="l">
              <a:lnSpc>
                <a:spcPct val="115000"/>
              </a:lnSpc>
              <a:spcBef>
                <a:spcPts val="1600"/>
              </a:spcBef>
              <a:spcAft>
                <a:spcPts val="0"/>
              </a:spcAft>
              <a:buClr>
                <a:schemeClr val="accent1"/>
              </a:buClr>
              <a:buSzPts val="960"/>
              <a:buFont typeface="Noto Sans"/>
              <a:buChar char="✱"/>
              <a:defRPr sz="1600" b="0" i="0" u="none" strike="noStrike" cap="none">
                <a:solidFill>
                  <a:schemeClr val="dk2"/>
                </a:solidFill>
                <a:latin typeface="Source Sans Pro" panose="020B0603030403020204"/>
                <a:ea typeface="Source Sans Pro" panose="020B0603030403020204"/>
                <a:cs typeface="Source Sans Pro" panose="020B0603030403020204"/>
                <a:sym typeface="Source Sans Pro" panose="020B0603030403020204"/>
              </a:defRPr>
            </a:lvl7pPr>
            <a:lvl8pPr marL="3657600" marR="0" lvl="7" indent="-289560" algn="l">
              <a:lnSpc>
                <a:spcPct val="115000"/>
              </a:lnSpc>
              <a:spcBef>
                <a:spcPts val="1600"/>
              </a:spcBef>
              <a:spcAft>
                <a:spcPts val="0"/>
              </a:spcAft>
              <a:buClr>
                <a:schemeClr val="accent1"/>
              </a:buClr>
              <a:buSzPts val="960"/>
              <a:buFont typeface="Noto Sans"/>
              <a:buChar char="◆"/>
              <a:defRPr sz="1600" b="0" i="0" u="none" strike="noStrike" cap="none">
                <a:solidFill>
                  <a:schemeClr val="dk2"/>
                </a:solidFill>
                <a:latin typeface="Source Sans Pro" panose="020B0603030403020204"/>
                <a:ea typeface="Source Sans Pro" panose="020B0603030403020204"/>
                <a:cs typeface="Source Sans Pro" panose="020B0603030403020204"/>
                <a:sym typeface="Source Sans Pro" panose="020B0603030403020204"/>
              </a:defRPr>
            </a:lvl8pPr>
            <a:lvl9pPr marL="4114800" marR="0" lvl="8" indent="-281940" algn="l">
              <a:lnSpc>
                <a:spcPct val="115000"/>
              </a:lnSpc>
              <a:spcBef>
                <a:spcPts val="1600"/>
              </a:spcBef>
              <a:spcAft>
                <a:spcPts val="1600"/>
              </a:spcAft>
              <a:buClr>
                <a:schemeClr val="accent1"/>
              </a:buClr>
              <a:buSzPts val="840"/>
              <a:buFont typeface="Noto Sans"/>
              <a:buChar char="◼"/>
              <a:defRPr sz="1400" b="0" i="0" u="none" strike="noStrike" cap="none">
                <a:solidFill>
                  <a:schemeClr val="dk2"/>
                </a:solidFill>
                <a:latin typeface="Source Sans Pro" panose="020B0603030403020204"/>
                <a:ea typeface="Source Sans Pro" panose="020B0603030403020204"/>
                <a:cs typeface="Source Sans Pro" panose="020B0603030403020204"/>
                <a:sym typeface="Source Sans Pro" panose="020B0603030403020204"/>
              </a:defRPr>
            </a:lvl9pPr>
          </a:lstStyle>
          <a:p/>
        </p:txBody>
      </p:sp>
      <p:sp>
        <p:nvSpPr>
          <p:cNvPr id="99" name="Google Shape;99;g13fb105a5a0_0_206"/>
          <p:cNvSpPr txBox="1"/>
          <p:nvPr>
            <p:ph type="dt" idx="10"/>
          </p:nvPr>
        </p:nvSpPr>
        <p:spPr>
          <a:xfrm>
            <a:off x="6477000" y="57150"/>
            <a:ext cx="2514600" cy="2166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panose="020B0604020202020204"/>
              <a:buNone/>
              <a:defRPr sz="1200" b="0" i="0" u="none" strike="noStrike" cap="none">
                <a:solidFill>
                  <a:srgbClr val="D28E28"/>
                </a:solidFill>
                <a:latin typeface="Source Sans Pro" panose="020B0603030403020204"/>
                <a:ea typeface="Source Sans Pro" panose="020B0603030403020204"/>
                <a:cs typeface="Source Sans Pro" panose="020B0603030403020204"/>
                <a:sym typeface="Source Sans Pro" panose="020B0603030403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Source Sans Pro" panose="020B0603030403020204"/>
                <a:ea typeface="Source Sans Pro" panose="020B0603030403020204"/>
                <a:cs typeface="Source Sans Pro" panose="020B0603030403020204"/>
                <a:sym typeface="Source Sans Pro" panose="020B0603030403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Source Sans Pro" panose="020B0603030403020204"/>
                <a:ea typeface="Source Sans Pro" panose="020B0603030403020204"/>
                <a:cs typeface="Source Sans Pro" panose="020B0603030403020204"/>
                <a:sym typeface="Source Sans Pro" panose="020B0603030403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Source Sans Pro" panose="020B0603030403020204"/>
                <a:ea typeface="Source Sans Pro" panose="020B0603030403020204"/>
                <a:cs typeface="Source Sans Pro" panose="020B0603030403020204"/>
                <a:sym typeface="Source Sans Pro" panose="020B0603030403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Source Sans Pro" panose="020B0603030403020204"/>
                <a:ea typeface="Source Sans Pro" panose="020B0603030403020204"/>
                <a:cs typeface="Source Sans Pro" panose="020B0603030403020204"/>
                <a:sym typeface="Source Sans Pro" panose="020B0603030403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Source Sans Pro" panose="020B0603030403020204"/>
                <a:ea typeface="Source Sans Pro" panose="020B0603030403020204"/>
                <a:cs typeface="Source Sans Pro" panose="020B0603030403020204"/>
                <a:sym typeface="Source Sans Pro" panose="020B0603030403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Source Sans Pro" panose="020B0603030403020204"/>
                <a:ea typeface="Source Sans Pro" panose="020B0603030403020204"/>
                <a:cs typeface="Source Sans Pro" panose="020B0603030403020204"/>
                <a:sym typeface="Source Sans Pro" panose="020B0603030403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Source Sans Pro" panose="020B0603030403020204"/>
                <a:ea typeface="Source Sans Pro" panose="020B0603030403020204"/>
                <a:cs typeface="Source Sans Pro" panose="020B0603030403020204"/>
                <a:sym typeface="Source Sans Pro" panose="020B0603030403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Source Sans Pro" panose="020B0603030403020204"/>
                <a:ea typeface="Source Sans Pro" panose="020B0603030403020204"/>
                <a:cs typeface="Source Sans Pro" panose="020B0603030403020204"/>
                <a:sym typeface="Source Sans Pro" panose="020B0603030403020204"/>
              </a:defRPr>
            </a:lvl9pPr>
          </a:lstStyle>
          <a:p/>
        </p:txBody>
      </p:sp>
      <p:sp>
        <p:nvSpPr>
          <p:cNvPr id="100" name="Google Shape;100;g13fb105a5a0_0_206"/>
          <p:cNvSpPr txBox="1"/>
          <p:nvPr>
            <p:ph type="ftr" idx="11"/>
          </p:nvPr>
        </p:nvSpPr>
        <p:spPr>
          <a:xfrm>
            <a:off x="3581400" y="57150"/>
            <a:ext cx="2895600" cy="2166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panose="020B0604020202020204"/>
              <a:buNone/>
              <a:defRPr sz="1200" b="0" i="0" u="none" strike="noStrike" cap="none">
                <a:solidFill>
                  <a:srgbClr val="D28E28"/>
                </a:solidFill>
                <a:latin typeface="Source Sans Pro" panose="020B0603030403020204"/>
                <a:ea typeface="Source Sans Pro" panose="020B0603030403020204"/>
                <a:cs typeface="Source Sans Pro" panose="020B0603030403020204"/>
                <a:sym typeface="Source Sans Pro" panose="020B0603030403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Source Sans Pro" panose="020B0603030403020204"/>
                <a:ea typeface="Source Sans Pro" panose="020B0603030403020204"/>
                <a:cs typeface="Source Sans Pro" panose="020B0603030403020204"/>
                <a:sym typeface="Source Sans Pro" panose="020B0603030403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Source Sans Pro" panose="020B0603030403020204"/>
                <a:ea typeface="Source Sans Pro" panose="020B0603030403020204"/>
                <a:cs typeface="Source Sans Pro" panose="020B0603030403020204"/>
                <a:sym typeface="Source Sans Pro" panose="020B0603030403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Source Sans Pro" panose="020B0603030403020204"/>
                <a:ea typeface="Source Sans Pro" panose="020B0603030403020204"/>
                <a:cs typeface="Source Sans Pro" panose="020B0603030403020204"/>
                <a:sym typeface="Source Sans Pro" panose="020B0603030403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Source Sans Pro" panose="020B0603030403020204"/>
                <a:ea typeface="Source Sans Pro" panose="020B0603030403020204"/>
                <a:cs typeface="Source Sans Pro" panose="020B0603030403020204"/>
                <a:sym typeface="Source Sans Pro" panose="020B0603030403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Source Sans Pro" panose="020B0603030403020204"/>
                <a:ea typeface="Source Sans Pro" panose="020B0603030403020204"/>
                <a:cs typeface="Source Sans Pro" panose="020B0603030403020204"/>
                <a:sym typeface="Source Sans Pro" panose="020B0603030403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Source Sans Pro" panose="020B0603030403020204"/>
                <a:ea typeface="Source Sans Pro" panose="020B0603030403020204"/>
                <a:cs typeface="Source Sans Pro" panose="020B0603030403020204"/>
                <a:sym typeface="Source Sans Pro" panose="020B0603030403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Source Sans Pro" panose="020B0603030403020204"/>
                <a:ea typeface="Source Sans Pro" panose="020B0603030403020204"/>
                <a:cs typeface="Source Sans Pro" panose="020B0603030403020204"/>
                <a:sym typeface="Source Sans Pro" panose="020B0603030403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chemeClr val="dk1"/>
                </a:solidFill>
                <a:latin typeface="Source Sans Pro" panose="020B0603030403020204"/>
                <a:ea typeface="Source Sans Pro" panose="020B0603030403020204"/>
                <a:cs typeface="Source Sans Pro" panose="020B0603030403020204"/>
                <a:sym typeface="Source Sans Pro" panose="020B0603030403020204"/>
              </a:defRPr>
            </a:lvl9pPr>
          </a:lstStyle>
          <a:p/>
        </p:txBody>
      </p:sp>
      <p:sp>
        <p:nvSpPr>
          <p:cNvPr id="101" name="Google Shape;101;g13fb105a5a0_0_206"/>
          <p:cNvSpPr txBox="1"/>
          <p:nvPr>
            <p:ph type="sldNum" idx="12"/>
          </p:nvPr>
        </p:nvSpPr>
        <p:spPr>
          <a:xfrm>
            <a:off x="8229600" y="4855464"/>
            <a:ext cx="759000" cy="185100"/>
          </a:xfrm>
          <a:prstGeom prst="rect">
            <a:avLst/>
          </a:prstGeom>
          <a:noFill/>
          <a:ln>
            <a:noFill/>
          </a:ln>
        </p:spPr>
        <p:txBody>
          <a:bodyPr spcFirstLastPara="1" wrap="square" lIns="91425" tIns="45700" rIns="91425" bIns="45700" anchor="t" anchorCtr="0">
            <a:noAutofit/>
          </a:bodyPr>
          <a:lstStyle>
            <a:lvl1pPr marL="0" marR="0" lvl="0"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D28E28"/>
                </a:solidFill>
                <a:latin typeface="Source Sans Pro" panose="020B0603030403020204"/>
                <a:ea typeface="Source Sans Pro" panose="020B0603030403020204"/>
                <a:cs typeface="Source Sans Pro" panose="020B0603030403020204"/>
                <a:sym typeface="Source Sans Pro" panose="020B0603030403020204"/>
              </a:defRPr>
            </a:lvl1pPr>
            <a:lvl2pPr marL="0" marR="0" lvl="1"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D28E28"/>
                </a:solidFill>
                <a:latin typeface="Source Sans Pro" panose="020B0603030403020204"/>
                <a:ea typeface="Source Sans Pro" panose="020B0603030403020204"/>
                <a:cs typeface="Source Sans Pro" panose="020B0603030403020204"/>
                <a:sym typeface="Source Sans Pro" panose="020B0603030403020204"/>
              </a:defRPr>
            </a:lvl2pPr>
            <a:lvl3pPr marL="0" marR="0" lvl="2"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D28E28"/>
                </a:solidFill>
                <a:latin typeface="Source Sans Pro" panose="020B0603030403020204"/>
                <a:ea typeface="Source Sans Pro" panose="020B0603030403020204"/>
                <a:cs typeface="Source Sans Pro" panose="020B0603030403020204"/>
                <a:sym typeface="Source Sans Pro" panose="020B0603030403020204"/>
              </a:defRPr>
            </a:lvl3pPr>
            <a:lvl4pPr marL="0" marR="0" lvl="3"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D28E28"/>
                </a:solidFill>
                <a:latin typeface="Source Sans Pro" panose="020B0603030403020204"/>
                <a:ea typeface="Source Sans Pro" panose="020B0603030403020204"/>
                <a:cs typeface="Source Sans Pro" panose="020B0603030403020204"/>
                <a:sym typeface="Source Sans Pro" panose="020B0603030403020204"/>
              </a:defRPr>
            </a:lvl4pPr>
            <a:lvl5pPr marL="0" marR="0" lvl="4"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D28E28"/>
                </a:solidFill>
                <a:latin typeface="Source Sans Pro" panose="020B0603030403020204"/>
                <a:ea typeface="Source Sans Pro" panose="020B0603030403020204"/>
                <a:cs typeface="Source Sans Pro" panose="020B0603030403020204"/>
                <a:sym typeface="Source Sans Pro" panose="020B0603030403020204"/>
              </a:defRPr>
            </a:lvl5pPr>
            <a:lvl6pPr marL="0" marR="0" lvl="5"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D28E28"/>
                </a:solidFill>
                <a:latin typeface="Source Sans Pro" panose="020B0603030403020204"/>
                <a:ea typeface="Source Sans Pro" panose="020B0603030403020204"/>
                <a:cs typeface="Source Sans Pro" panose="020B0603030403020204"/>
                <a:sym typeface="Source Sans Pro" panose="020B0603030403020204"/>
              </a:defRPr>
            </a:lvl6pPr>
            <a:lvl7pPr marL="0" marR="0" lvl="6"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D28E28"/>
                </a:solidFill>
                <a:latin typeface="Source Sans Pro" panose="020B0603030403020204"/>
                <a:ea typeface="Source Sans Pro" panose="020B0603030403020204"/>
                <a:cs typeface="Source Sans Pro" panose="020B0603030403020204"/>
                <a:sym typeface="Source Sans Pro" panose="020B0603030403020204"/>
              </a:defRPr>
            </a:lvl7pPr>
            <a:lvl8pPr marL="0" marR="0" lvl="7"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D28E28"/>
                </a:solidFill>
                <a:latin typeface="Source Sans Pro" panose="020B0603030403020204"/>
                <a:ea typeface="Source Sans Pro" panose="020B0603030403020204"/>
                <a:cs typeface="Source Sans Pro" panose="020B0603030403020204"/>
                <a:sym typeface="Source Sans Pro" panose="020B0603030403020204"/>
              </a:defRPr>
            </a:lvl8pPr>
            <a:lvl9pPr marL="0" marR="0" lvl="8" indent="0" algn="r">
              <a:lnSpc>
                <a:spcPct val="100000"/>
              </a:lnSpc>
              <a:spcBef>
                <a:spcPts val="0"/>
              </a:spcBef>
              <a:spcAft>
                <a:spcPts val="0"/>
              </a:spcAft>
              <a:buClr>
                <a:srgbClr val="000000"/>
              </a:buClr>
              <a:buSzPts val="1200"/>
              <a:buFont typeface="Arial" panose="020B0604020202020204"/>
              <a:buNone/>
              <a:defRPr sz="1200" b="0" i="0" u="none" strike="noStrike" cap="none">
                <a:solidFill>
                  <a:srgbClr val="D28E28"/>
                </a:solidFill>
                <a:latin typeface="Source Sans Pro" panose="020B0603030403020204"/>
                <a:ea typeface="Source Sans Pro" panose="020B0603030403020204"/>
                <a:cs typeface="Source Sans Pro" panose="020B0603030403020204"/>
                <a:sym typeface="Source Sans Pro" panose="020B0603030403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slide 7">
  <p:cSld name="TITLE_7">
    <p:spTree>
      <p:nvGrpSpPr>
        <p:cNvPr id="102" name="Shape 102"/>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half 1">
  <p:cSld name="BLANK_1_1_3">
    <p:bg>
      <p:bgPr>
        <a:blipFill>
          <a:blip r:embed="rId2"/>
          <a:stretch>
            <a:fillRect/>
          </a:stretch>
        </a:blipFill>
        <a:effectLst/>
      </p:bgPr>
    </p:bg>
    <p:spTree>
      <p:nvGrpSpPr>
        <p:cNvPr id="103" name="Shape 103"/>
        <p:cNvGrpSpPr/>
        <p:nvPr/>
      </p:nvGrpSpPr>
      <p:grpSpPr>
        <a:xfrm>
          <a:off x="0" y="0"/>
          <a:ext cx="0" cy="0"/>
          <a:chOff x="0" y="0"/>
          <a:chExt cx="0" cy="0"/>
        </a:xfrm>
      </p:grpSpPr>
      <p:sp>
        <p:nvSpPr>
          <p:cNvPr id="104" name="Google Shape;104;g13fb105a5a0_0_213"/>
          <p:cNvSpPr txBox="1"/>
          <p:nvPr>
            <p:ph type="sldNum" idx="12"/>
          </p:nvPr>
        </p:nvSpPr>
        <p:spPr>
          <a:xfrm>
            <a:off x="8480584" y="4673651"/>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FFFFFF"/>
                </a:solidFill>
                <a:latin typeface="Lato Light" panose="020F0502020204030203"/>
                <a:ea typeface="Lato Light" panose="020F0502020204030203"/>
                <a:cs typeface="Lato Light" panose="020F0502020204030203"/>
                <a:sym typeface="Lato Light" panose="020F0502020204030203"/>
              </a:defRPr>
            </a:lvl1pPr>
            <a:lvl2pPr marL="0" marR="0" lvl="1"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FFFFFF"/>
                </a:solidFill>
                <a:latin typeface="Lato Light" panose="020F0502020204030203"/>
                <a:ea typeface="Lato Light" panose="020F0502020204030203"/>
                <a:cs typeface="Lato Light" panose="020F0502020204030203"/>
                <a:sym typeface="Lato Light" panose="020F0502020204030203"/>
              </a:defRPr>
            </a:lvl2pPr>
            <a:lvl3pPr marL="0" marR="0" lvl="2"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FFFFFF"/>
                </a:solidFill>
                <a:latin typeface="Lato Light" panose="020F0502020204030203"/>
                <a:ea typeface="Lato Light" panose="020F0502020204030203"/>
                <a:cs typeface="Lato Light" panose="020F0502020204030203"/>
                <a:sym typeface="Lato Light" panose="020F0502020204030203"/>
              </a:defRPr>
            </a:lvl3pPr>
            <a:lvl4pPr marL="0" marR="0" lvl="3"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FFFFFF"/>
                </a:solidFill>
                <a:latin typeface="Lato Light" panose="020F0502020204030203"/>
                <a:ea typeface="Lato Light" panose="020F0502020204030203"/>
                <a:cs typeface="Lato Light" panose="020F0502020204030203"/>
                <a:sym typeface="Lato Light" panose="020F0502020204030203"/>
              </a:defRPr>
            </a:lvl4pPr>
            <a:lvl5pPr marL="0" marR="0" lvl="4"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FFFFFF"/>
                </a:solidFill>
                <a:latin typeface="Lato Light" panose="020F0502020204030203"/>
                <a:ea typeface="Lato Light" panose="020F0502020204030203"/>
                <a:cs typeface="Lato Light" panose="020F0502020204030203"/>
                <a:sym typeface="Lato Light" panose="020F0502020204030203"/>
              </a:defRPr>
            </a:lvl5pPr>
            <a:lvl6pPr marL="0" marR="0" lvl="5"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FFFFFF"/>
                </a:solidFill>
                <a:latin typeface="Lato Light" panose="020F0502020204030203"/>
                <a:ea typeface="Lato Light" panose="020F0502020204030203"/>
                <a:cs typeface="Lato Light" panose="020F0502020204030203"/>
                <a:sym typeface="Lato Light" panose="020F0502020204030203"/>
              </a:defRPr>
            </a:lvl6pPr>
            <a:lvl7pPr marL="0" marR="0" lvl="6"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FFFFFF"/>
                </a:solidFill>
                <a:latin typeface="Lato Light" panose="020F0502020204030203"/>
                <a:ea typeface="Lato Light" panose="020F0502020204030203"/>
                <a:cs typeface="Lato Light" panose="020F0502020204030203"/>
                <a:sym typeface="Lato Light" panose="020F0502020204030203"/>
              </a:defRPr>
            </a:lvl7pPr>
            <a:lvl8pPr marL="0" marR="0" lvl="7"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FFFFFF"/>
                </a:solidFill>
                <a:latin typeface="Lato Light" panose="020F0502020204030203"/>
                <a:ea typeface="Lato Light" panose="020F0502020204030203"/>
                <a:cs typeface="Lato Light" panose="020F0502020204030203"/>
                <a:sym typeface="Lato Light" panose="020F0502020204030203"/>
              </a:defRPr>
            </a:lvl8pPr>
            <a:lvl9pPr marL="0" marR="0" lvl="8" indent="0" algn="r">
              <a:lnSpc>
                <a:spcPct val="100000"/>
              </a:lnSpc>
              <a:spcBef>
                <a:spcPts val="0"/>
              </a:spcBef>
              <a:spcAft>
                <a:spcPts val="0"/>
              </a:spcAft>
              <a:buClr>
                <a:srgbClr val="000000"/>
              </a:buClr>
              <a:buSzPts val="1800"/>
              <a:buFont typeface="Arial" panose="020B0604020202020204"/>
              <a:buNone/>
              <a:defRPr sz="1800" b="0" i="0" u="none" strike="noStrike" cap="none">
                <a:solidFill>
                  <a:srgbClr val="FFFFFF"/>
                </a:solidFill>
                <a:latin typeface="Lato Light" panose="020F0502020204030203"/>
                <a:ea typeface="Lato Light" panose="020F0502020204030203"/>
                <a:cs typeface="Lato Light" panose="020F0502020204030203"/>
                <a:sym typeface="Lato Light" panose="020F0502020204030203"/>
              </a:defRPr>
            </a:lvl9pPr>
          </a:lstStyle>
          <a:p>
            <a:pPr marL="0" lvl="0" indent="0" algn="r" rtl="0">
              <a:spcBef>
                <a:spcPts val="0"/>
              </a:spcBef>
              <a:spcAft>
                <a:spcPts val="0"/>
              </a:spcAft>
              <a:buNone/>
            </a:pPr>
            <a:fld id="{00000000-1234-1234-1234-123412341234}" type="slidenum">
              <a:rPr lang="en-GB"/>
            </a:fld>
            <a:endParaRPr lang="en-GB"/>
          </a:p>
        </p:txBody>
      </p:sp>
      <p:pic>
        <p:nvPicPr>
          <p:cNvPr id="105" name="Google Shape;105;g13fb105a5a0_0_213"/>
          <p:cNvPicPr preferRelativeResize="0"/>
          <p:nvPr/>
        </p:nvPicPr>
        <p:blipFill rotWithShape="1">
          <a:blip r:embed="rId3"/>
          <a:srcRect/>
          <a:stretch>
            <a:fillRect/>
          </a:stretch>
        </p:blipFill>
        <p:spPr>
          <a:xfrm flipH="1">
            <a:off x="0" y="-685800"/>
            <a:ext cx="9144000" cy="68580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4" name="Shape 14"/>
        <p:cNvGrpSpPr/>
        <p:nvPr/>
      </p:nvGrpSpPr>
      <p:grpSpPr>
        <a:xfrm>
          <a:off x="0" y="0"/>
          <a:ext cx="0" cy="0"/>
          <a:chOff x="0" y="0"/>
          <a:chExt cx="0" cy="0"/>
        </a:xfrm>
      </p:grpSpPr>
      <p:sp>
        <p:nvSpPr>
          <p:cNvPr id="15" name="Google Shape;15;p23"/>
          <p:cNvSpPr txBox="1"/>
          <p:nvPr>
            <p:ph type="title"/>
          </p:nvPr>
        </p:nvSpPr>
        <p:spPr>
          <a:xfrm>
            <a:off x="311700" y="2150850"/>
            <a:ext cx="8520600" cy="8418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6" name="Google Shape;16;p23"/>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spd="slow">
    <p:push/>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7" name="Shape 17"/>
        <p:cNvGrpSpPr/>
        <p:nvPr/>
      </p:nvGrpSpPr>
      <p:grpSpPr>
        <a:xfrm>
          <a:off x="0" y="0"/>
          <a:ext cx="0" cy="0"/>
          <a:chOff x="0" y="0"/>
          <a:chExt cx="0" cy="0"/>
        </a:xfrm>
      </p:grpSpPr>
      <p:sp>
        <p:nvSpPr>
          <p:cNvPr id="18" name="Google Shape;18;p24"/>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 name="Google Shape;19;p24"/>
          <p:cNvSpPr txBox="1"/>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0" name="Google Shape;20;p24"/>
          <p:cNvSpPr txBox="1"/>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1" name="Google Shape;21;p24"/>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22" name="Shape 22"/>
        <p:cNvGrpSpPr/>
        <p:nvPr/>
      </p:nvGrpSpPr>
      <p:grpSpPr>
        <a:xfrm>
          <a:off x="0" y="0"/>
          <a:ext cx="0" cy="0"/>
          <a:chOff x="0" y="0"/>
          <a:chExt cx="0" cy="0"/>
        </a:xfrm>
      </p:grpSpPr>
      <p:sp>
        <p:nvSpPr>
          <p:cNvPr id="23" name="Google Shape;23;p25"/>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25"/>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spd="slow">
    <p:push/>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25" name="Shape 25"/>
        <p:cNvGrpSpPr/>
        <p:nvPr/>
      </p:nvGrpSpPr>
      <p:grpSpPr>
        <a:xfrm>
          <a:off x="0" y="0"/>
          <a:ext cx="0" cy="0"/>
          <a:chOff x="0" y="0"/>
          <a:chExt cx="0" cy="0"/>
        </a:xfrm>
      </p:grpSpPr>
      <p:sp>
        <p:nvSpPr>
          <p:cNvPr id="26" name="Google Shape;26;p26"/>
          <p:cNvSpPr txBox="1"/>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7" name="Google Shape;27;p26"/>
          <p:cNvSpPr txBox="1"/>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p:txBody>
      </p:sp>
      <p:sp>
        <p:nvSpPr>
          <p:cNvPr id="28" name="Google Shape;28;p26"/>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spd="slow">
    <p:push/>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29" name="Shape 29"/>
        <p:cNvGrpSpPr/>
        <p:nvPr/>
      </p:nvGrpSpPr>
      <p:grpSpPr>
        <a:xfrm>
          <a:off x="0" y="0"/>
          <a:ext cx="0" cy="0"/>
          <a:chOff x="0" y="0"/>
          <a:chExt cx="0" cy="0"/>
        </a:xfrm>
      </p:grpSpPr>
      <p:sp>
        <p:nvSpPr>
          <p:cNvPr id="30" name="Google Shape;30;p27"/>
          <p:cNvSpPr txBox="1"/>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1" name="Google Shape;31;p27"/>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spd="slow">
    <p:push/>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32" name="Shape 32"/>
        <p:cNvGrpSpPr/>
        <p:nvPr/>
      </p:nvGrpSpPr>
      <p:grpSpPr>
        <a:xfrm>
          <a:off x="0" y="0"/>
          <a:ext cx="0" cy="0"/>
          <a:chOff x="0" y="0"/>
          <a:chExt cx="0" cy="0"/>
        </a:xfrm>
      </p:grpSpPr>
      <p:sp>
        <p:nvSpPr>
          <p:cNvPr id="33" name="Google Shape;33;p28"/>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34" name="Google Shape;34;p28"/>
          <p:cNvSpPr txBox="1"/>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5" name="Google Shape;35;p28"/>
          <p:cNvSpPr txBox="1"/>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6" name="Google Shape;36;p28"/>
          <p:cNvSpPr txBox="1"/>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p:txBody>
      </p:sp>
      <p:sp>
        <p:nvSpPr>
          <p:cNvPr id="37" name="Google Shape;37;p28"/>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spd="slow">
    <p:push/>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38" name="Shape 38"/>
        <p:cNvGrpSpPr/>
        <p:nvPr/>
      </p:nvGrpSpPr>
      <p:grpSpPr>
        <a:xfrm>
          <a:off x="0" y="0"/>
          <a:ext cx="0" cy="0"/>
          <a:chOff x="0" y="0"/>
          <a:chExt cx="0" cy="0"/>
        </a:xfrm>
      </p:grpSpPr>
      <p:sp>
        <p:nvSpPr>
          <p:cNvPr id="39" name="Google Shape;39;p29"/>
          <p:cNvSpPr txBox="1"/>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200" lvl="0" indent="-228600" algn="l">
              <a:lnSpc>
                <a:spcPct val="100000"/>
              </a:lnSpc>
              <a:spcBef>
                <a:spcPts val="0"/>
              </a:spcBef>
              <a:spcAft>
                <a:spcPts val="0"/>
              </a:spcAft>
              <a:buSzPts val="1800"/>
              <a:buNone/>
              <a:defRPr/>
            </a:lvl1pPr>
          </a:lstStyle>
          <a:p/>
        </p:txBody>
      </p:sp>
      <p:sp>
        <p:nvSpPr>
          <p:cNvPr id="40" name="Google Shape;40;p29"/>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transition spd="slow">
    <p:push/>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9" Type="http://schemas.openxmlformats.org/officeDocument/2006/relationships/theme" Target="../theme/theme2.xml"/><Relationship Id="rId18" Type="http://schemas.openxmlformats.org/officeDocument/2006/relationships/slideLayout" Target="../slideLayouts/slideLayout29.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5" name="Shape 5"/>
        <p:cNvGrpSpPr/>
        <p:nvPr/>
      </p:nvGrpSpPr>
      <p:grpSpPr>
        <a:xfrm>
          <a:off x="0" y="0"/>
          <a:ext cx="0" cy="0"/>
          <a:chOff x="0" y="0"/>
          <a:chExt cx="0" cy="0"/>
        </a:xfrm>
      </p:grpSpPr>
      <p:sp>
        <p:nvSpPr>
          <p:cNvPr id="6" name="Google Shape;6;p20"/>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7" name="Google Shape;7;p20"/>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panose="020B0604020202020204"/>
              <a:buChar char="●"/>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914400" marR="0" lvl="1"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115000"/>
              </a:lnSpc>
              <a:spcBef>
                <a:spcPts val="1600"/>
              </a:spcBef>
              <a:spcAft>
                <a:spcPts val="160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p:txBody>
      </p:sp>
      <p:sp>
        <p:nvSpPr>
          <p:cNvPr id="8" name="Google Shape;8;p20"/>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spd="slow">
    <p:push/>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47" name="Shape 47"/>
        <p:cNvGrpSpPr/>
        <p:nvPr/>
      </p:nvGrpSpPr>
      <p:grpSpPr>
        <a:xfrm>
          <a:off x="0" y="0"/>
          <a:ext cx="0" cy="0"/>
          <a:chOff x="0" y="0"/>
          <a:chExt cx="0" cy="0"/>
        </a:xfrm>
      </p:grpSpPr>
      <p:sp>
        <p:nvSpPr>
          <p:cNvPr id="48" name="Google Shape;48;g13fb105a5a0_0_157"/>
          <p:cNvSpPr txBox="1"/>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chemeClr val="dk1"/>
              </a:buClr>
              <a:buSzPts val="2800"/>
              <a:buFont typeface="Arial" panose="020B0604020202020204"/>
              <a:buNone/>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9pPr>
          </a:lstStyle>
          <a:p/>
        </p:txBody>
      </p:sp>
      <p:sp>
        <p:nvSpPr>
          <p:cNvPr id="49" name="Google Shape;49;g13fb105a5a0_0_157"/>
          <p:cNvSpPr txBox="1"/>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marR="0" lvl="0" indent="-342900" algn="l" rtl="0">
              <a:lnSpc>
                <a:spcPct val="115000"/>
              </a:lnSpc>
              <a:spcBef>
                <a:spcPts val="0"/>
              </a:spcBef>
              <a:spcAft>
                <a:spcPts val="0"/>
              </a:spcAft>
              <a:buClr>
                <a:schemeClr val="dk2"/>
              </a:buClr>
              <a:buSzPts val="1800"/>
              <a:buFont typeface="Arial" panose="020B0604020202020204"/>
              <a:buChar char="●"/>
              <a:defRPr sz="18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914400" marR="0" lvl="1"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1371600" marR="0" lvl="2"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1828800" marR="0" lvl="3"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2286000" marR="0" lvl="4"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2743200" marR="0" lvl="5"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3200400" marR="0" lvl="6"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3657600" marR="0" lvl="7" indent="-317500" algn="l" rtl="0">
              <a:lnSpc>
                <a:spcPct val="115000"/>
              </a:lnSpc>
              <a:spcBef>
                <a:spcPts val="1600"/>
              </a:spcBef>
              <a:spcAft>
                <a:spcPts val="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4114800" marR="0" lvl="8" indent="-317500" algn="l" rtl="0">
              <a:lnSpc>
                <a:spcPct val="115000"/>
              </a:lnSpc>
              <a:spcBef>
                <a:spcPts val="1600"/>
              </a:spcBef>
              <a:spcAft>
                <a:spcPts val="1600"/>
              </a:spcAft>
              <a:buClr>
                <a:schemeClr val="dk2"/>
              </a:buClr>
              <a:buSzPts val="1400"/>
              <a:buFont typeface="Arial" panose="020B0604020202020204"/>
              <a:buChar char="■"/>
              <a:defRPr sz="14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p:txBody>
      </p:sp>
      <p:sp>
        <p:nvSpPr>
          <p:cNvPr id="50" name="Google Shape;50;g13fb105a5a0_0_157"/>
          <p:cNvSpPr txBox="1"/>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1pPr>
            <a:lvl2pPr marL="0" marR="0" lvl="1"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2pPr>
            <a:lvl3pPr marL="0" marR="0" lvl="2"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3pPr>
            <a:lvl4pPr marL="0" marR="0" lvl="3"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4pPr>
            <a:lvl5pPr marL="0" marR="0" lvl="4"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5pPr>
            <a:lvl6pPr marL="0" marR="0" lvl="5"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6pPr>
            <a:lvl7pPr marL="0" marR="0" lvl="6"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7pPr>
            <a:lvl8pPr marL="0" marR="0" lvl="7"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8pPr>
            <a:lvl9pPr marL="0" marR="0" lvl="8" indent="0" algn="r" rtl="0">
              <a:lnSpc>
                <a:spcPct val="100000"/>
              </a:lnSpc>
              <a:spcBef>
                <a:spcPts val="0"/>
              </a:spcBef>
              <a:spcAft>
                <a:spcPts val="0"/>
              </a:spcAft>
              <a:buClr>
                <a:srgbClr val="000000"/>
              </a:buClr>
              <a:buSzPts val="1000"/>
              <a:buFont typeface="Arial" panose="020B0604020202020204"/>
              <a:buNone/>
              <a:defRPr sz="1000" b="0" i="0" u="none" strike="noStrike" cap="none">
                <a:solidFill>
                  <a:schemeClr val="dk2"/>
                </a:solidFill>
                <a:latin typeface="Arial" panose="020B0604020202020204"/>
                <a:ea typeface="Arial" panose="020B0604020202020204"/>
                <a:cs typeface="Arial" panose="020B0604020202020204"/>
                <a:sym typeface="Arial" panose="020B0604020202020204"/>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1.xml"/><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xml"/><Relationship Id="rId3" Type="http://schemas.openxmlformats.org/officeDocument/2006/relationships/image" Target="../media/image15.GIF"/><Relationship Id="rId2" Type="http://schemas.openxmlformats.org/officeDocument/2006/relationships/image" Target="../media/image5.pn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xml"/><Relationship Id="rId3" Type="http://schemas.openxmlformats.org/officeDocument/2006/relationships/image" Target="../media/image16.png"/><Relationship Id="rId2" Type="http://schemas.openxmlformats.org/officeDocument/2006/relationships/image" Target="../media/image5.pn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xml"/><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1.xml"/><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1.xml"/><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1.xml"/><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1.xml"/><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image" Target="../media/image4.png"/></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1.xml"/><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1.xml"/><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image" Target="../media/image4.png"/></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xml"/><Relationship Id="rId3" Type="http://schemas.openxmlformats.org/officeDocument/2006/relationships/image" Target="../media/image24.png"/><Relationship Id="rId2" Type="http://schemas.openxmlformats.org/officeDocument/2006/relationships/image" Target="../media/image5.png"/><Relationship Id="rId1" Type="http://schemas.openxmlformats.org/officeDocument/2006/relationships/image" Target="../media/image4.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1.xml"/><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image" Target="../media/image4.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1.xml"/><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image" Target="../media/image4.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1.xml"/><Relationship Id="rId3"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image" Target="../media/image4.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1.xml"/><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image" Target="../media/image4.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1.xml"/><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image" Target="../media/image4.pn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1.xml"/><Relationship Id="rId3" Type="http://schemas.openxmlformats.org/officeDocument/2006/relationships/image" Target="../media/image30.png"/><Relationship Id="rId2" Type="http://schemas.openxmlformats.org/officeDocument/2006/relationships/image" Target="../media/image5.png"/><Relationship Id="rId1" Type="http://schemas.openxmlformats.org/officeDocument/2006/relationships/image" Target="../media/image4.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1.xml"/><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image" Target="../media/image4.png"/></Relationships>
</file>

<file path=ppt/slides/_rels/slide28.xml.rels><?xml version="1.0" encoding="UTF-8" standalone="yes"?>
<Relationships xmlns="http://schemas.openxmlformats.org/package/2006/relationships"><Relationship Id="rId5" Type="http://schemas.openxmlformats.org/officeDocument/2006/relationships/notesSlide" Target="../notesSlides/notesSlide28.xml"/><Relationship Id="rId4" Type="http://schemas.openxmlformats.org/officeDocument/2006/relationships/slideLayout" Target="../slideLayouts/slideLayout1.xml"/><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image" Target="../media/image4.pn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1.xml"/><Relationship Id="rId3"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image" Target="../media/image7.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30.xml"/><Relationship Id="rId4" Type="http://schemas.openxmlformats.org/officeDocument/2006/relationships/slideLayout" Target="../slideLayouts/slideLayout1.xml"/><Relationship Id="rId3" Type="http://schemas.openxmlformats.org/officeDocument/2006/relationships/image" Target="../media/image34.png"/><Relationship Id="rId2" Type="http://schemas.openxmlformats.org/officeDocument/2006/relationships/image" Target="../media/image5.png"/><Relationship Id="rId1" Type="http://schemas.openxmlformats.org/officeDocument/2006/relationships/image" Target="../media/image4.png"/></Relationships>
</file>

<file path=ppt/slides/_rels/slide31.xml.rels><?xml version="1.0" encoding="UTF-8" standalone="yes"?>
<Relationships xmlns="http://schemas.openxmlformats.org/package/2006/relationships"><Relationship Id="rId5" Type="http://schemas.openxmlformats.org/officeDocument/2006/relationships/notesSlide" Target="../notesSlides/notesSlide31.xml"/><Relationship Id="rId4" Type="http://schemas.openxmlformats.org/officeDocument/2006/relationships/slideLayout" Target="../slideLayouts/slideLayout1.xml"/><Relationship Id="rId3" Type="http://schemas.openxmlformats.org/officeDocument/2006/relationships/image" Target="../media/image35.png"/><Relationship Id="rId2" Type="http://schemas.openxmlformats.org/officeDocument/2006/relationships/image" Target="../media/image5.png"/><Relationship Id="rId1" Type="http://schemas.openxmlformats.org/officeDocument/2006/relationships/image" Target="../media/image4.png"/></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32.xml"/><Relationship Id="rId4" Type="http://schemas.openxmlformats.org/officeDocument/2006/relationships/slideLayout" Target="../slideLayouts/slideLayout1.xml"/><Relationship Id="rId3" Type="http://schemas.openxmlformats.org/officeDocument/2006/relationships/image" Target="../media/image36.png"/><Relationship Id="rId2" Type="http://schemas.openxmlformats.org/officeDocument/2006/relationships/image" Target="../media/image5.png"/><Relationship Id="rId1" Type="http://schemas.openxmlformats.org/officeDocument/2006/relationships/image" Target="../media/image4.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1.xml"/><Relationship Id="rId3" Type="http://schemas.openxmlformats.org/officeDocument/2006/relationships/image" Target="../media/image37.png"/><Relationship Id="rId2" Type="http://schemas.openxmlformats.org/officeDocument/2006/relationships/image" Target="../media/image5.png"/><Relationship Id="rId1" Type="http://schemas.openxmlformats.org/officeDocument/2006/relationships/image" Target="../media/image4.png"/></Relationships>
</file>

<file path=ppt/slides/_rels/slide34.xml.rels><?xml version="1.0" encoding="UTF-8" standalone="yes"?>
<Relationships xmlns="http://schemas.openxmlformats.org/package/2006/relationships"><Relationship Id="rId5" Type="http://schemas.openxmlformats.org/officeDocument/2006/relationships/notesSlide" Target="../notesSlides/notesSlide34.xml"/><Relationship Id="rId4" Type="http://schemas.openxmlformats.org/officeDocument/2006/relationships/slideLayout" Target="../slideLayouts/slideLayout1.xml"/><Relationship Id="rId3" Type="http://schemas.openxmlformats.org/officeDocument/2006/relationships/image" Target="../media/image38.jpeg"/><Relationship Id="rId2" Type="http://schemas.openxmlformats.org/officeDocument/2006/relationships/image" Target="../media/image5.png"/><Relationship Id="rId1" Type="http://schemas.openxmlformats.org/officeDocument/2006/relationships/image" Target="../media/image4.png"/></Relationships>
</file>

<file path=ppt/slides/_rels/slide35.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1.xml"/><Relationship Id="rId3" Type="http://schemas.openxmlformats.org/officeDocument/2006/relationships/image" Target="../media/image39.jpeg"/><Relationship Id="rId2" Type="http://schemas.openxmlformats.org/officeDocument/2006/relationships/image" Target="../media/image5.png"/><Relationship Id="rId1" Type="http://schemas.openxmlformats.org/officeDocument/2006/relationships/image" Target="../media/image4.png"/></Relationships>
</file>

<file path=ppt/slides/_rels/slide36.xml.rels><?xml version="1.0" encoding="UTF-8" standalone="yes"?>
<Relationships xmlns="http://schemas.openxmlformats.org/package/2006/relationships"><Relationship Id="rId9" Type="http://schemas.openxmlformats.org/officeDocument/2006/relationships/image" Target="../media/image46.jpeg"/><Relationship Id="rId8" Type="http://schemas.openxmlformats.org/officeDocument/2006/relationships/image" Target="../media/image45.jpeg"/><Relationship Id="rId7" Type="http://schemas.openxmlformats.org/officeDocument/2006/relationships/image" Target="../media/image44.jpeg"/><Relationship Id="rId6" Type="http://schemas.openxmlformats.org/officeDocument/2006/relationships/image" Target="../media/image43.jpeg"/><Relationship Id="rId5" Type="http://schemas.openxmlformats.org/officeDocument/2006/relationships/hyperlink" Target="https://learn.codemithra.com/" TargetMode="External"/><Relationship Id="rId4" Type="http://schemas.openxmlformats.org/officeDocument/2006/relationships/image" Target="../media/image42.jpeg"/><Relationship Id="rId3" Type="http://schemas.openxmlformats.org/officeDocument/2006/relationships/image" Target="../media/image41.jpeg"/><Relationship Id="rId2" Type="http://schemas.openxmlformats.org/officeDocument/2006/relationships/image" Target="../media/image40.jpeg"/><Relationship Id="rId11" Type="http://schemas.openxmlformats.org/officeDocument/2006/relationships/notesSlide" Target="../notesSlides/notesSlide36.xml"/><Relationship Id="rId10" Type="http://schemas.openxmlformats.org/officeDocument/2006/relationships/slideLayout" Target="../slideLayouts/slideLayout12.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1.xml"/><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xml"/><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1.xml"/><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09" name="Shape 109"/>
        <p:cNvGrpSpPr/>
        <p:nvPr/>
      </p:nvGrpSpPr>
      <p:grpSpPr>
        <a:xfrm>
          <a:off x="0" y="0"/>
          <a:ext cx="0" cy="0"/>
          <a:chOff x="0" y="0"/>
          <a:chExt cx="0" cy="0"/>
        </a:xfrm>
      </p:grpSpPr>
      <p:pic>
        <p:nvPicPr>
          <p:cNvPr id="110" name="Google Shape;110;p1"/>
          <p:cNvPicPr preferRelativeResize="0"/>
          <p:nvPr/>
        </p:nvPicPr>
        <p:blipFill rotWithShape="1">
          <a:blip r:embed="rId1"/>
          <a:srcRect/>
          <a:stretch>
            <a:fillRect/>
          </a:stretch>
        </p:blipFill>
        <p:spPr>
          <a:xfrm>
            <a:off x="2808000" y="431425"/>
            <a:ext cx="3527998" cy="4280641"/>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92" name="Shape 192"/>
        <p:cNvGrpSpPr/>
        <p:nvPr/>
      </p:nvGrpSpPr>
      <p:grpSpPr>
        <a:xfrm>
          <a:off x="0" y="0"/>
          <a:ext cx="0" cy="0"/>
          <a:chOff x="0" y="0"/>
          <a:chExt cx="0" cy="0"/>
        </a:xfrm>
      </p:grpSpPr>
      <p:sp>
        <p:nvSpPr>
          <p:cNvPr id="193" name="Google Shape;193;g17007bd7ab8_0_45"/>
          <p:cNvSpPr txBox="1"/>
          <p:nvPr/>
        </p:nvSpPr>
        <p:spPr>
          <a:xfrm>
            <a:off x="780825" y="1231900"/>
            <a:ext cx="7857900" cy="9261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1300"/>
              </a:spcAft>
              <a:buClr>
                <a:schemeClr val="dk1"/>
              </a:buClr>
              <a:buSzPts val="1100"/>
              <a:buFont typeface="Arial" panose="020B0604020202020204"/>
              <a:buNone/>
            </a:pPr>
            <a:r>
              <a:rPr lang="en-GB" sz="2400">
                <a:solidFill>
                  <a:schemeClr val="dk1"/>
                </a:solidFill>
                <a:highlight>
                  <a:srgbClr val="FFFFFF"/>
                </a:highlight>
              </a:rPr>
              <a:t>Different Types Of Creative Visual Aid Ideas To Awe Your Audience</a:t>
            </a:r>
            <a:endParaRPr sz="2400">
              <a:solidFill>
                <a:schemeClr val="dk1"/>
              </a:solidFill>
            </a:endParaRPr>
          </a:p>
        </p:txBody>
      </p:sp>
      <p:sp>
        <p:nvSpPr>
          <p:cNvPr id="194" name="Google Shape;194;g17007bd7ab8_0_45"/>
          <p:cNvSpPr txBox="1"/>
          <p:nvPr/>
        </p:nvSpPr>
        <p:spPr>
          <a:xfrm>
            <a:off x="327600" y="233550"/>
            <a:ext cx="2827800" cy="475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chemeClr val="lt1"/>
                </a:solidFill>
                <a:latin typeface="Roboto" panose="02000000000000000000"/>
                <a:ea typeface="Roboto" panose="02000000000000000000"/>
                <a:cs typeface="Roboto" panose="02000000000000000000"/>
                <a:sym typeface="Roboto" panose="02000000000000000000"/>
              </a:rPr>
              <a:t>PRESENTATION SKILLS</a:t>
            </a:r>
            <a:endParaRPr sz="2000"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pic>
        <p:nvPicPr>
          <p:cNvPr id="195" name="Google Shape;195;g17007bd7ab8_0_45"/>
          <p:cNvPicPr preferRelativeResize="0"/>
          <p:nvPr/>
        </p:nvPicPr>
        <p:blipFill rotWithShape="1">
          <a:blip r:embed="rId1"/>
          <a:srcRect r="53855"/>
          <a:stretch>
            <a:fillRect/>
          </a:stretch>
        </p:blipFill>
        <p:spPr>
          <a:xfrm>
            <a:off x="8096775" y="0"/>
            <a:ext cx="1047224" cy="1102725"/>
          </a:xfrm>
          <a:prstGeom prst="rect">
            <a:avLst/>
          </a:prstGeom>
          <a:noFill/>
          <a:ln>
            <a:noFill/>
          </a:ln>
        </p:spPr>
      </p:pic>
      <p:pic>
        <p:nvPicPr>
          <p:cNvPr id="196" name="Google Shape;196;g17007bd7ab8_0_45"/>
          <p:cNvPicPr preferRelativeResize="0"/>
          <p:nvPr/>
        </p:nvPicPr>
        <p:blipFill rotWithShape="1">
          <a:blip r:embed="rId2"/>
          <a:srcRect l="8630" r="8622" b="57237"/>
          <a:stretch>
            <a:fillRect/>
          </a:stretch>
        </p:blipFill>
        <p:spPr>
          <a:xfrm rot="10800000" flipH="1">
            <a:off x="0" y="8087"/>
            <a:ext cx="3564399" cy="926125"/>
          </a:xfrm>
          <a:prstGeom prst="rect">
            <a:avLst/>
          </a:prstGeom>
          <a:noFill/>
          <a:ln>
            <a:noFill/>
          </a:ln>
        </p:spPr>
      </p:pic>
      <p:sp>
        <p:nvSpPr>
          <p:cNvPr id="197" name="Google Shape;197;g17007bd7ab8_0_45"/>
          <p:cNvSpPr/>
          <p:nvPr/>
        </p:nvSpPr>
        <p:spPr>
          <a:xfrm>
            <a:off x="3564400" y="455613"/>
            <a:ext cx="2715000" cy="6471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chemeClr val="lt1"/>
                </a:solidFill>
                <a:latin typeface="Arial" panose="020B0604020202020204"/>
                <a:ea typeface="Arial" panose="020B0604020202020204"/>
                <a:cs typeface="Arial" panose="020B0604020202020204"/>
                <a:sym typeface="Arial" panose="020B0604020202020204"/>
              </a:rPr>
              <a:t>CONCEPTS</a:t>
            </a:r>
            <a:endParaRPr sz="20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198" name="Google Shape;198;g17007bd7ab8_0_45"/>
          <p:cNvPicPr preferRelativeResize="0"/>
          <p:nvPr/>
        </p:nvPicPr>
        <p:blipFill>
          <a:blip r:embed="rId3"/>
          <a:stretch>
            <a:fillRect/>
          </a:stretch>
        </p:blipFill>
        <p:spPr>
          <a:xfrm>
            <a:off x="2786737" y="2287175"/>
            <a:ext cx="3570535" cy="2680700"/>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3"/>
                                        </p:tgtEl>
                                        <p:attrNameLst>
                                          <p:attrName>style.visibility</p:attrName>
                                        </p:attrNameLst>
                                      </p:cBhvr>
                                      <p:to>
                                        <p:strVal val="visible"/>
                                      </p:to>
                                    </p:set>
                                    <p:animEffect transition="in" filter="fade">
                                      <p:cBhvr>
                                        <p:cTn id="7" dur="1000"/>
                                        <p:tgtEl>
                                          <p:spTgt spid="1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202" name="Shape 202"/>
        <p:cNvGrpSpPr/>
        <p:nvPr/>
      </p:nvGrpSpPr>
      <p:grpSpPr>
        <a:xfrm>
          <a:off x="0" y="0"/>
          <a:ext cx="0" cy="0"/>
          <a:chOff x="0" y="0"/>
          <a:chExt cx="0" cy="0"/>
        </a:xfrm>
      </p:grpSpPr>
      <p:sp>
        <p:nvSpPr>
          <p:cNvPr id="203" name="Google Shape;203;g17007bd7ab8_0_53"/>
          <p:cNvSpPr txBox="1"/>
          <p:nvPr/>
        </p:nvSpPr>
        <p:spPr>
          <a:xfrm>
            <a:off x="6420675" y="2334150"/>
            <a:ext cx="1676100" cy="475200"/>
          </a:xfrm>
          <a:prstGeom prst="rect">
            <a:avLst/>
          </a:prstGeom>
          <a:noFill/>
          <a:ln>
            <a:noFill/>
          </a:ln>
        </p:spPr>
        <p:txBody>
          <a:bodyPr spcFirstLastPara="1" wrap="square" lIns="0" tIns="0" rIns="0" bIns="0" anchor="t" anchorCtr="0">
            <a:noAutofit/>
          </a:bodyPr>
          <a:lstStyle/>
          <a:p>
            <a:pPr marL="0" lvl="0" indent="0" algn="ctr" rtl="0">
              <a:lnSpc>
                <a:spcPct val="150000"/>
              </a:lnSpc>
              <a:spcBef>
                <a:spcPts val="0"/>
              </a:spcBef>
              <a:spcAft>
                <a:spcPts val="1100"/>
              </a:spcAft>
              <a:buClr>
                <a:schemeClr val="dk1"/>
              </a:buClr>
              <a:buSzPts val="1100"/>
              <a:buFont typeface="Arial" panose="020B0604020202020204"/>
              <a:buNone/>
            </a:pPr>
            <a:r>
              <a:rPr lang="en-GB" sz="2400">
                <a:solidFill>
                  <a:schemeClr val="dk1"/>
                </a:solidFill>
                <a:highlight>
                  <a:srgbClr val="FFFFFF"/>
                </a:highlight>
              </a:rPr>
              <a:t>Videos</a:t>
            </a:r>
            <a:endParaRPr lang="en-GB" sz="2400">
              <a:solidFill>
                <a:schemeClr val="dk1"/>
              </a:solidFill>
              <a:highlight>
                <a:srgbClr val="FFFFFF"/>
              </a:highlight>
            </a:endParaRPr>
          </a:p>
          <a:p>
            <a:pPr marL="0" lvl="0" indent="0" algn="ctr" rtl="0">
              <a:lnSpc>
                <a:spcPct val="150000"/>
              </a:lnSpc>
              <a:spcBef>
                <a:spcPts val="0"/>
              </a:spcBef>
              <a:spcAft>
                <a:spcPts val="1100"/>
              </a:spcAft>
              <a:buClr>
                <a:schemeClr val="dk1"/>
              </a:buClr>
              <a:buSzPts val="1100"/>
              <a:buFont typeface="Arial" panose="020B0604020202020204"/>
              <a:buNone/>
            </a:pPr>
            <a:r>
              <a:rPr sz="1600">
                <a:solidFill>
                  <a:schemeClr val="dk1"/>
                </a:solidFill>
                <a:sym typeface="+mn-ea"/>
              </a:rPr>
              <a:t>Hans Rosling’s TED talk, titled ‘the best stats you have ever seen</a:t>
            </a:r>
            <a:endParaRPr sz="1600">
              <a:solidFill>
                <a:schemeClr val="dk1"/>
              </a:solidFill>
            </a:endParaRPr>
          </a:p>
          <a:p>
            <a:pPr marL="0" lvl="0" indent="0" algn="ctr" rtl="0">
              <a:lnSpc>
                <a:spcPct val="150000"/>
              </a:lnSpc>
              <a:spcBef>
                <a:spcPts val="0"/>
              </a:spcBef>
              <a:spcAft>
                <a:spcPts val="1100"/>
              </a:spcAft>
              <a:buClr>
                <a:schemeClr val="dk1"/>
              </a:buClr>
              <a:buSzPts val="1100"/>
              <a:buFont typeface="Arial" panose="020B0604020202020204"/>
              <a:buNone/>
            </a:pPr>
            <a:endParaRPr sz="2400">
              <a:solidFill>
                <a:schemeClr val="dk1"/>
              </a:solidFill>
            </a:endParaRPr>
          </a:p>
          <a:p>
            <a:pPr marL="0" lvl="0" indent="0" algn="ctr" rtl="0">
              <a:lnSpc>
                <a:spcPct val="150000"/>
              </a:lnSpc>
              <a:spcBef>
                <a:spcPts val="0"/>
              </a:spcBef>
              <a:spcAft>
                <a:spcPts val="1100"/>
              </a:spcAft>
              <a:buClr>
                <a:schemeClr val="dk1"/>
              </a:buClr>
              <a:buSzPts val="1100"/>
              <a:buFont typeface="Arial" panose="020B0604020202020204"/>
              <a:buNone/>
            </a:pPr>
            <a:endParaRPr sz="1600">
              <a:solidFill>
                <a:schemeClr val="dk1"/>
              </a:solidFill>
            </a:endParaRPr>
          </a:p>
        </p:txBody>
      </p:sp>
      <p:sp>
        <p:nvSpPr>
          <p:cNvPr id="204" name="Google Shape;204;g17007bd7ab8_0_53"/>
          <p:cNvSpPr txBox="1"/>
          <p:nvPr/>
        </p:nvSpPr>
        <p:spPr>
          <a:xfrm>
            <a:off x="327600" y="233550"/>
            <a:ext cx="2827800" cy="475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chemeClr val="lt1"/>
                </a:solidFill>
                <a:latin typeface="Roboto" panose="02000000000000000000"/>
                <a:ea typeface="Roboto" panose="02000000000000000000"/>
                <a:cs typeface="Roboto" panose="02000000000000000000"/>
                <a:sym typeface="Roboto" panose="02000000000000000000"/>
              </a:rPr>
              <a:t>PRESENTATION SKILLS</a:t>
            </a:r>
            <a:endParaRPr sz="2000"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pic>
        <p:nvPicPr>
          <p:cNvPr id="205" name="Google Shape;205;g17007bd7ab8_0_53"/>
          <p:cNvPicPr preferRelativeResize="0"/>
          <p:nvPr/>
        </p:nvPicPr>
        <p:blipFill rotWithShape="1">
          <a:blip r:embed="rId1"/>
          <a:srcRect r="53855"/>
          <a:stretch>
            <a:fillRect/>
          </a:stretch>
        </p:blipFill>
        <p:spPr>
          <a:xfrm>
            <a:off x="8096775" y="0"/>
            <a:ext cx="1047224" cy="1102725"/>
          </a:xfrm>
          <a:prstGeom prst="rect">
            <a:avLst/>
          </a:prstGeom>
          <a:noFill/>
          <a:ln>
            <a:noFill/>
          </a:ln>
        </p:spPr>
      </p:pic>
      <p:pic>
        <p:nvPicPr>
          <p:cNvPr id="206" name="Google Shape;206;g17007bd7ab8_0_53"/>
          <p:cNvPicPr preferRelativeResize="0"/>
          <p:nvPr/>
        </p:nvPicPr>
        <p:blipFill rotWithShape="1">
          <a:blip r:embed="rId2"/>
          <a:srcRect l="8630" r="8622" b="57237"/>
          <a:stretch>
            <a:fillRect/>
          </a:stretch>
        </p:blipFill>
        <p:spPr>
          <a:xfrm rot="10800000" flipH="1">
            <a:off x="0" y="8087"/>
            <a:ext cx="3564399" cy="926125"/>
          </a:xfrm>
          <a:prstGeom prst="rect">
            <a:avLst/>
          </a:prstGeom>
          <a:noFill/>
          <a:ln>
            <a:noFill/>
          </a:ln>
        </p:spPr>
      </p:pic>
      <p:sp>
        <p:nvSpPr>
          <p:cNvPr id="207" name="Google Shape;207;g17007bd7ab8_0_53"/>
          <p:cNvSpPr/>
          <p:nvPr/>
        </p:nvSpPr>
        <p:spPr>
          <a:xfrm>
            <a:off x="3564400" y="455613"/>
            <a:ext cx="2715000" cy="6471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chemeClr val="lt1"/>
                </a:solidFill>
                <a:latin typeface="Arial" panose="020B0604020202020204"/>
                <a:ea typeface="Arial" panose="020B0604020202020204"/>
                <a:cs typeface="Arial" panose="020B0604020202020204"/>
                <a:sym typeface="Arial" panose="020B0604020202020204"/>
              </a:rPr>
              <a:t>CONCEPTS</a:t>
            </a:r>
            <a:endParaRPr sz="20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208" name="Google Shape;208;g17007bd7ab8_0_53"/>
          <p:cNvPicPr preferRelativeResize="0"/>
          <p:nvPr/>
        </p:nvPicPr>
        <p:blipFill>
          <a:blip r:embed="rId3"/>
          <a:stretch>
            <a:fillRect/>
          </a:stretch>
        </p:blipFill>
        <p:spPr>
          <a:xfrm>
            <a:off x="425050" y="1231888"/>
            <a:ext cx="4669983" cy="3735986"/>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3"/>
                                        </p:tgtEl>
                                        <p:attrNameLst>
                                          <p:attrName>style.visibility</p:attrName>
                                        </p:attrNameLst>
                                      </p:cBhvr>
                                      <p:to>
                                        <p:strVal val="visible"/>
                                      </p:to>
                                    </p:set>
                                    <p:animEffect transition="in" filter="fade">
                                      <p:cBhvr>
                                        <p:cTn id="7" dur="1000"/>
                                        <p:tgtEl>
                                          <p:spTgt spid="2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212" name="Shape 212"/>
        <p:cNvGrpSpPr/>
        <p:nvPr/>
      </p:nvGrpSpPr>
      <p:grpSpPr>
        <a:xfrm>
          <a:off x="0" y="0"/>
          <a:ext cx="0" cy="0"/>
          <a:chOff x="0" y="0"/>
          <a:chExt cx="0" cy="0"/>
        </a:xfrm>
      </p:grpSpPr>
      <p:sp>
        <p:nvSpPr>
          <p:cNvPr id="213" name="Google Shape;213;g17007bd7ab8_0_61"/>
          <p:cNvSpPr txBox="1"/>
          <p:nvPr/>
        </p:nvSpPr>
        <p:spPr>
          <a:xfrm>
            <a:off x="6160575" y="2334150"/>
            <a:ext cx="2715000" cy="475200"/>
          </a:xfrm>
          <a:prstGeom prst="rect">
            <a:avLst/>
          </a:prstGeom>
          <a:noFill/>
          <a:ln>
            <a:noFill/>
          </a:ln>
        </p:spPr>
        <p:txBody>
          <a:bodyPr spcFirstLastPara="1" wrap="square" lIns="0" tIns="0" rIns="0" bIns="0" anchor="t" anchorCtr="0">
            <a:noAutofit/>
          </a:bodyPr>
          <a:lstStyle/>
          <a:p>
            <a:pPr marL="0" lvl="0" indent="0" algn="ctr" rtl="0">
              <a:lnSpc>
                <a:spcPct val="150000"/>
              </a:lnSpc>
              <a:spcBef>
                <a:spcPts val="0"/>
              </a:spcBef>
              <a:spcAft>
                <a:spcPts val="1100"/>
              </a:spcAft>
              <a:buClr>
                <a:schemeClr val="dk1"/>
              </a:buClr>
              <a:buSzPts val="1100"/>
              <a:buFont typeface="Arial" panose="020B0604020202020204"/>
              <a:buNone/>
            </a:pPr>
            <a:r>
              <a:rPr lang="en-GB" sz="2400">
                <a:solidFill>
                  <a:schemeClr val="dk1"/>
                </a:solidFill>
                <a:highlight>
                  <a:srgbClr val="FFFFFF"/>
                </a:highlight>
              </a:rPr>
              <a:t>Demonstrations</a:t>
            </a:r>
            <a:endParaRPr sz="2400">
              <a:solidFill>
                <a:schemeClr val="dk1"/>
              </a:solidFill>
            </a:endParaRPr>
          </a:p>
        </p:txBody>
      </p:sp>
      <p:sp>
        <p:nvSpPr>
          <p:cNvPr id="214" name="Google Shape;214;g17007bd7ab8_0_61"/>
          <p:cNvSpPr txBox="1"/>
          <p:nvPr/>
        </p:nvSpPr>
        <p:spPr>
          <a:xfrm>
            <a:off x="327600" y="233550"/>
            <a:ext cx="2827800" cy="475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chemeClr val="lt1"/>
                </a:solidFill>
                <a:latin typeface="Roboto" panose="02000000000000000000"/>
                <a:ea typeface="Roboto" panose="02000000000000000000"/>
                <a:cs typeface="Roboto" panose="02000000000000000000"/>
                <a:sym typeface="Roboto" panose="02000000000000000000"/>
              </a:rPr>
              <a:t>PRESENTATION SKILLS</a:t>
            </a:r>
            <a:endParaRPr sz="2000"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pic>
        <p:nvPicPr>
          <p:cNvPr id="215" name="Google Shape;215;g17007bd7ab8_0_61"/>
          <p:cNvPicPr preferRelativeResize="0"/>
          <p:nvPr/>
        </p:nvPicPr>
        <p:blipFill rotWithShape="1">
          <a:blip r:embed="rId1"/>
          <a:srcRect r="53855"/>
          <a:stretch>
            <a:fillRect/>
          </a:stretch>
        </p:blipFill>
        <p:spPr>
          <a:xfrm>
            <a:off x="8096775" y="0"/>
            <a:ext cx="1047224" cy="1102725"/>
          </a:xfrm>
          <a:prstGeom prst="rect">
            <a:avLst/>
          </a:prstGeom>
          <a:noFill/>
          <a:ln>
            <a:noFill/>
          </a:ln>
        </p:spPr>
      </p:pic>
      <p:pic>
        <p:nvPicPr>
          <p:cNvPr id="216" name="Google Shape;216;g17007bd7ab8_0_61"/>
          <p:cNvPicPr preferRelativeResize="0"/>
          <p:nvPr/>
        </p:nvPicPr>
        <p:blipFill rotWithShape="1">
          <a:blip r:embed="rId2"/>
          <a:srcRect l="8630" r="8622" b="57237"/>
          <a:stretch>
            <a:fillRect/>
          </a:stretch>
        </p:blipFill>
        <p:spPr>
          <a:xfrm rot="10800000" flipH="1">
            <a:off x="0" y="8087"/>
            <a:ext cx="3564399" cy="926125"/>
          </a:xfrm>
          <a:prstGeom prst="rect">
            <a:avLst/>
          </a:prstGeom>
          <a:noFill/>
          <a:ln>
            <a:noFill/>
          </a:ln>
        </p:spPr>
      </p:pic>
      <p:sp>
        <p:nvSpPr>
          <p:cNvPr id="217" name="Google Shape;217;g17007bd7ab8_0_61"/>
          <p:cNvSpPr/>
          <p:nvPr/>
        </p:nvSpPr>
        <p:spPr>
          <a:xfrm>
            <a:off x="3564400" y="455613"/>
            <a:ext cx="2715000" cy="6471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chemeClr val="lt1"/>
                </a:solidFill>
                <a:latin typeface="Arial" panose="020B0604020202020204"/>
                <a:ea typeface="Arial" panose="020B0604020202020204"/>
                <a:cs typeface="Arial" panose="020B0604020202020204"/>
                <a:sym typeface="Arial" panose="020B0604020202020204"/>
              </a:rPr>
              <a:t>CONCEPTS</a:t>
            </a:r>
            <a:endParaRPr sz="20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218" name="Google Shape;218;g17007bd7ab8_0_61"/>
          <p:cNvPicPr preferRelativeResize="0"/>
          <p:nvPr/>
        </p:nvPicPr>
        <p:blipFill>
          <a:blip r:embed="rId3"/>
          <a:stretch>
            <a:fillRect/>
          </a:stretch>
        </p:blipFill>
        <p:spPr>
          <a:xfrm>
            <a:off x="896025" y="1231888"/>
            <a:ext cx="3377164" cy="3735988"/>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3"/>
                                        </p:tgtEl>
                                        <p:attrNameLst>
                                          <p:attrName>style.visibility</p:attrName>
                                        </p:attrNameLst>
                                      </p:cBhvr>
                                      <p:to>
                                        <p:strVal val="visible"/>
                                      </p:to>
                                    </p:set>
                                    <p:animEffect transition="in" filter="fade">
                                      <p:cBhvr>
                                        <p:cTn id="7" dur="1000"/>
                                        <p:tgtEl>
                                          <p:spTgt spid="2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222" name="Shape 222"/>
        <p:cNvGrpSpPr/>
        <p:nvPr/>
      </p:nvGrpSpPr>
      <p:grpSpPr>
        <a:xfrm>
          <a:off x="0" y="0"/>
          <a:ext cx="0" cy="0"/>
          <a:chOff x="0" y="0"/>
          <a:chExt cx="0" cy="0"/>
        </a:xfrm>
      </p:grpSpPr>
      <p:sp>
        <p:nvSpPr>
          <p:cNvPr id="223" name="Google Shape;223;g17007bd7ab8_0_69"/>
          <p:cNvSpPr txBox="1"/>
          <p:nvPr/>
        </p:nvSpPr>
        <p:spPr>
          <a:xfrm>
            <a:off x="6552875" y="2334150"/>
            <a:ext cx="1714500" cy="475200"/>
          </a:xfrm>
          <a:prstGeom prst="rect">
            <a:avLst/>
          </a:prstGeom>
          <a:noFill/>
          <a:ln>
            <a:noFill/>
          </a:ln>
        </p:spPr>
        <p:txBody>
          <a:bodyPr spcFirstLastPara="1" wrap="square" lIns="0" tIns="0" rIns="0" bIns="0" anchor="t" anchorCtr="0">
            <a:noAutofit/>
          </a:bodyPr>
          <a:lstStyle/>
          <a:p>
            <a:pPr marL="0" lvl="0" indent="0" algn="ctr" rtl="0">
              <a:lnSpc>
                <a:spcPct val="150000"/>
              </a:lnSpc>
              <a:spcBef>
                <a:spcPts val="0"/>
              </a:spcBef>
              <a:spcAft>
                <a:spcPts val="1100"/>
              </a:spcAft>
              <a:buClr>
                <a:schemeClr val="dk1"/>
              </a:buClr>
              <a:buSzPts val="1100"/>
              <a:buFont typeface="Arial" panose="020B0604020202020204"/>
              <a:buNone/>
            </a:pPr>
            <a:r>
              <a:rPr lang="en-GB" sz="2400" b="1">
                <a:solidFill>
                  <a:schemeClr val="dk1"/>
                </a:solidFill>
                <a:highlight>
                  <a:srgbClr val="FFFFFF"/>
                </a:highlight>
              </a:rPr>
              <a:t>Roleplays</a:t>
            </a:r>
            <a:endParaRPr lang="en-GB" sz="2400">
              <a:solidFill>
                <a:schemeClr val="dk1"/>
              </a:solidFill>
              <a:highlight>
                <a:srgbClr val="FFFFFF"/>
              </a:highlight>
            </a:endParaRPr>
          </a:p>
          <a:p>
            <a:pPr marL="0" lvl="0" indent="0" algn="ctr" rtl="0">
              <a:lnSpc>
                <a:spcPct val="150000"/>
              </a:lnSpc>
              <a:spcBef>
                <a:spcPts val="0"/>
              </a:spcBef>
              <a:spcAft>
                <a:spcPts val="1100"/>
              </a:spcAft>
              <a:buClr>
                <a:schemeClr val="dk1"/>
              </a:buClr>
              <a:buSzPts val="1100"/>
              <a:buFont typeface="Arial" panose="020B0604020202020204"/>
              <a:buNone/>
            </a:pPr>
            <a:r>
              <a:rPr lang="en-US" sz="2400">
                <a:solidFill>
                  <a:schemeClr val="dk1"/>
                </a:solidFill>
                <a:sym typeface="+mn-ea"/>
              </a:rPr>
              <a:t>Use real time life stories</a:t>
            </a:r>
            <a:endParaRPr lang="en-US" sz="2400">
              <a:solidFill>
                <a:schemeClr val="dk1"/>
              </a:solidFill>
            </a:endParaRPr>
          </a:p>
          <a:p>
            <a:pPr marL="0" lvl="0" indent="0" algn="ctr" rtl="0">
              <a:lnSpc>
                <a:spcPct val="150000"/>
              </a:lnSpc>
              <a:spcBef>
                <a:spcPts val="0"/>
              </a:spcBef>
              <a:spcAft>
                <a:spcPts val="1100"/>
              </a:spcAft>
              <a:buClr>
                <a:schemeClr val="dk1"/>
              </a:buClr>
              <a:buSzPts val="1100"/>
              <a:buFont typeface="Arial" panose="020B0604020202020204"/>
              <a:buNone/>
            </a:pPr>
            <a:endParaRPr sz="2400">
              <a:solidFill>
                <a:schemeClr val="dk1"/>
              </a:solidFill>
            </a:endParaRPr>
          </a:p>
          <a:p>
            <a:pPr marL="0" lvl="0" indent="0" algn="ctr" rtl="0">
              <a:lnSpc>
                <a:spcPct val="150000"/>
              </a:lnSpc>
              <a:spcBef>
                <a:spcPts val="0"/>
              </a:spcBef>
              <a:spcAft>
                <a:spcPts val="1100"/>
              </a:spcAft>
              <a:buClr>
                <a:schemeClr val="dk1"/>
              </a:buClr>
              <a:buSzPts val="1100"/>
              <a:buFont typeface="Arial" panose="020B0604020202020204"/>
              <a:buNone/>
            </a:pPr>
            <a:endParaRPr sz="2400">
              <a:solidFill>
                <a:schemeClr val="dk1"/>
              </a:solidFill>
            </a:endParaRPr>
          </a:p>
          <a:p>
            <a:pPr marL="0" lvl="0" indent="0" algn="ctr" rtl="0">
              <a:lnSpc>
                <a:spcPct val="150000"/>
              </a:lnSpc>
              <a:spcBef>
                <a:spcPts val="0"/>
              </a:spcBef>
              <a:spcAft>
                <a:spcPts val="1100"/>
              </a:spcAft>
              <a:buClr>
                <a:schemeClr val="dk1"/>
              </a:buClr>
              <a:buSzPts val="1100"/>
              <a:buFont typeface="Arial" panose="020B0604020202020204"/>
              <a:buNone/>
            </a:pPr>
            <a:endParaRPr lang="en-US" sz="2400">
              <a:solidFill>
                <a:schemeClr val="dk1"/>
              </a:solidFill>
            </a:endParaRPr>
          </a:p>
        </p:txBody>
      </p:sp>
      <p:sp>
        <p:nvSpPr>
          <p:cNvPr id="224" name="Google Shape;224;g17007bd7ab8_0_69"/>
          <p:cNvSpPr txBox="1"/>
          <p:nvPr/>
        </p:nvSpPr>
        <p:spPr>
          <a:xfrm>
            <a:off x="327600" y="233550"/>
            <a:ext cx="2827800" cy="475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chemeClr val="lt1"/>
                </a:solidFill>
                <a:latin typeface="Roboto" panose="02000000000000000000"/>
                <a:ea typeface="Roboto" panose="02000000000000000000"/>
                <a:cs typeface="Roboto" panose="02000000000000000000"/>
                <a:sym typeface="Roboto" panose="02000000000000000000"/>
              </a:rPr>
              <a:t>PRESENTATION SKILLS</a:t>
            </a:r>
            <a:endParaRPr sz="2000"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pic>
        <p:nvPicPr>
          <p:cNvPr id="225" name="Google Shape;225;g17007bd7ab8_0_69"/>
          <p:cNvPicPr preferRelativeResize="0"/>
          <p:nvPr/>
        </p:nvPicPr>
        <p:blipFill rotWithShape="1">
          <a:blip r:embed="rId1"/>
          <a:srcRect r="53855"/>
          <a:stretch>
            <a:fillRect/>
          </a:stretch>
        </p:blipFill>
        <p:spPr>
          <a:xfrm>
            <a:off x="8096775" y="0"/>
            <a:ext cx="1047224" cy="1102725"/>
          </a:xfrm>
          <a:prstGeom prst="rect">
            <a:avLst/>
          </a:prstGeom>
          <a:noFill/>
          <a:ln>
            <a:noFill/>
          </a:ln>
        </p:spPr>
      </p:pic>
      <p:pic>
        <p:nvPicPr>
          <p:cNvPr id="226" name="Google Shape;226;g17007bd7ab8_0_69"/>
          <p:cNvPicPr preferRelativeResize="0"/>
          <p:nvPr/>
        </p:nvPicPr>
        <p:blipFill rotWithShape="1">
          <a:blip r:embed="rId2"/>
          <a:srcRect l="8630" r="8622" b="57237"/>
          <a:stretch>
            <a:fillRect/>
          </a:stretch>
        </p:blipFill>
        <p:spPr>
          <a:xfrm rot="10800000" flipH="1">
            <a:off x="0" y="8087"/>
            <a:ext cx="3564399" cy="926125"/>
          </a:xfrm>
          <a:prstGeom prst="rect">
            <a:avLst/>
          </a:prstGeom>
          <a:noFill/>
          <a:ln>
            <a:noFill/>
          </a:ln>
        </p:spPr>
      </p:pic>
      <p:sp>
        <p:nvSpPr>
          <p:cNvPr id="227" name="Google Shape;227;g17007bd7ab8_0_69"/>
          <p:cNvSpPr/>
          <p:nvPr/>
        </p:nvSpPr>
        <p:spPr>
          <a:xfrm>
            <a:off x="3564400" y="455613"/>
            <a:ext cx="2715000" cy="6471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chemeClr val="lt1"/>
                </a:solidFill>
                <a:latin typeface="Arial" panose="020B0604020202020204"/>
                <a:ea typeface="Arial" panose="020B0604020202020204"/>
                <a:cs typeface="Arial" panose="020B0604020202020204"/>
                <a:sym typeface="Arial" panose="020B0604020202020204"/>
              </a:rPr>
              <a:t>CONCEPTS</a:t>
            </a:r>
            <a:endParaRPr sz="20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228" name="Google Shape;228;g17007bd7ab8_0_69"/>
          <p:cNvPicPr preferRelativeResize="0"/>
          <p:nvPr/>
        </p:nvPicPr>
        <p:blipFill>
          <a:blip r:embed="rId3"/>
          <a:stretch>
            <a:fillRect/>
          </a:stretch>
        </p:blipFill>
        <p:spPr>
          <a:xfrm>
            <a:off x="152400" y="1255113"/>
            <a:ext cx="6248076" cy="3506733"/>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3"/>
                                        </p:tgtEl>
                                        <p:attrNameLst>
                                          <p:attrName>style.visibility</p:attrName>
                                        </p:attrNameLst>
                                      </p:cBhvr>
                                      <p:to>
                                        <p:strVal val="visible"/>
                                      </p:to>
                                    </p:set>
                                    <p:animEffect transition="in" filter="fade">
                                      <p:cBhvr>
                                        <p:cTn id="7" dur="1000"/>
                                        <p:tgtEl>
                                          <p:spTgt spid="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232" name="Shape 232"/>
        <p:cNvGrpSpPr/>
        <p:nvPr/>
      </p:nvGrpSpPr>
      <p:grpSpPr>
        <a:xfrm>
          <a:off x="0" y="0"/>
          <a:ext cx="0" cy="0"/>
          <a:chOff x="0" y="0"/>
          <a:chExt cx="0" cy="0"/>
        </a:xfrm>
      </p:grpSpPr>
      <p:sp>
        <p:nvSpPr>
          <p:cNvPr id="233" name="Google Shape;233;g17007bd7ab8_0_77"/>
          <p:cNvSpPr txBox="1"/>
          <p:nvPr/>
        </p:nvSpPr>
        <p:spPr>
          <a:xfrm>
            <a:off x="6552875" y="2334150"/>
            <a:ext cx="1714500" cy="475200"/>
          </a:xfrm>
          <a:prstGeom prst="rect">
            <a:avLst/>
          </a:prstGeom>
          <a:noFill/>
          <a:ln>
            <a:noFill/>
          </a:ln>
        </p:spPr>
        <p:txBody>
          <a:bodyPr spcFirstLastPara="1" wrap="square" lIns="0" tIns="0" rIns="0" bIns="0" anchor="t" anchorCtr="0">
            <a:noAutofit/>
          </a:bodyPr>
          <a:lstStyle/>
          <a:p>
            <a:pPr marL="0" lvl="0" indent="0" algn="ctr" rtl="0">
              <a:lnSpc>
                <a:spcPct val="150000"/>
              </a:lnSpc>
              <a:spcBef>
                <a:spcPts val="0"/>
              </a:spcBef>
              <a:spcAft>
                <a:spcPts val="1100"/>
              </a:spcAft>
              <a:buClr>
                <a:schemeClr val="dk1"/>
              </a:buClr>
              <a:buSzPts val="1100"/>
              <a:buFont typeface="Arial" panose="020B0604020202020204"/>
              <a:buNone/>
            </a:pPr>
            <a:r>
              <a:rPr lang="en-GB" sz="2400">
                <a:solidFill>
                  <a:schemeClr val="dk1"/>
                </a:solidFill>
                <a:highlight>
                  <a:srgbClr val="FFFFFF"/>
                </a:highlight>
              </a:rPr>
              <a:t>Props</a:t>
            </a:r>
            <a:endParaRPr sz="2400">
              <a:solidFill>
                <a:schemeClr val="dk1"/>
              </a:solidFill>
            </a:endParaRPr>
          </a:p>
        </p:txBody>
      </p:sp>
      <p:sp>
        <p:nvSpPr>
          <p:cNvPr id="234" name="Google Shape;234;g17007bd7ab8_0_77"/>
          <p:cNvSpPr txBox="1"/>
          <p:nvPr/>
        </p:nvSpPr>
        <p:spPr>
          <a:xfrm>
            <a:off x="327600" y="233550"/>
            <a:ext cx="2827800" cy="475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chemeClr val="lt1"/>
                </a:solidFill>
                <a:latin typeface="Roboto" panose="02000000000000000000"/>
                <a:ea typeface="Roboto" panose="02000000000000000000"/>
                <a:cs typeface="Roboto" panose="02000000000000000000"/>
                <a:sym typeface="Roboto" panose="02000000000000000000"/>
              </a:rPr>
              <a:t>PRESENTATION SKILLS</a:t>
            </a:r>
            <a:endParaRPr sz="2000"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pic>
        <p:nvPicPr>
          <p:cNvPr id="235" name="Google Shape;235;g17007bd7ab8_0_77"/>
          <p:cNvPicPr preferRelativeResize="0"/>
          <p:nvPr/>
        </p:nvPicPr>
        <p:blipFill rotWithShape="1">
          <a:blip r:embed="rId1"/>
          <a:srcRect r="53855"/>
          <a:stretch>
            <a:fillRect/>
          </a:stretch>
        </p:blipFill>
        <p:spPr>
          <a:xfrm>
            <a:off x="8096775" y="0"/>
            <a:ext cx="1047224" cy="1102725"/>
          </a:xfrm>
          <a:prstGeom prst="rect">
            <a:avLst/>
          </a:prstGeom>
          <a:noFill/>
          <a:ln>
            <a:noFill/>
          </a:ln>
        </p:spPr>
      </p:pic>
      <p:pic>
        <p:nvPicPr>
          <p:cNvPr id="236" name="Google Shape;236;g17007bd7ab8_0_77"/>
          <p:cNvPicPr preferRelativeResize="0"/>
          <p:nvPr/>
        </p:nvPicPr>
        <p:blipFill rotWithShape="1">
          <a:blip r:embed="rId2"/>
          <a:srcRect l="8630" r="8622" b="57237"/>
          <a:stretch>
            <a:fillRect/>
          </a:stretch>
        </p:blipFill>
        <p:spPr>
          <a:xfrm rot="10800000" flipH="1">
            <a:off x="0" y="8087"/>
            <a:ext cx="3564399" cy="926125"/>
          </a:xfrm>
          <a:prstGeom prst="rect">
            <a:avLst/>
          </a:prstGeom>
          <a:noFill/>
          <a:ln>
            <a:noFill/>
          </a:ln>
        </p:spPr>
      </p:pic>
      <p:sp>
        <p:nvSpPr>
          <p:cNvPr id="237" name="Google Shape;237;g17007bd7ab8_0_77"/>
          <p:cNvSpPr/>
          <p:nvPr/>
        </p:nvSpPr>
        <p:spPr>
          <a:xfrm>
            <a:off x="3564400" y="455613"/>
            <a:ext cx="2715000" cy="6471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chemeClr val="lt1"/>
                </a:solidFill>
                <a:latin typeface="Arial" panose="020B0604020202020204"/>
                <a:ea typeface="Arial" panose="020B0604020202020204"/>
                <a:cs typeface="Arial" panose="020B0604020202020204"/>
                <a:sym typeface="Arial" panose="020B0604020202020204"/>
              </a:rPr>
              <a:t>CONCEPTS</a:t>
            </a:r>
            <a:endParaRPr sz="20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238" name="Google Shape;238;g17007bd7ab8_0_77"/>
          <p:cNvPicPr preferRelativeResize="0"/>
          <p:nvPr/>
        </p:nvPicPr>
        <p:blipFill>
          <a:blip r:embed="rId3"/>
          <a:stretch>
            <a:fillRect/>
          </a:stretch>
        </p:blipFill>
        <p:spPr>
          <a:xfrm>
            <a:off x="152400" y="1255113"/>
            <a:ext cx="5590732" cy="3735987"/>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3"/>
                                        </p:tgtEl>
                                        <p:attrNameLst>
                                          <p:attrName>style.visibility</p:attrName>
                                        </p:attrNameLst>
                                      </p:cBhvr>
                                      <p:to>
                                        <p:strVal val="visible"/>
                                      </p:to>
                                    </p:set>
                                    <p:animEffect transition="in" filter="fade">
                                      <p:cBhvr>
                                        <p:cTn id="7" dur="1000"/>
                                        <p:tgtEl>
                                          <p:spTgt spid="2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242" name="Shape 242"/>
        <p:cNvGrpSpPr/>
        <p:nvPr/>
      </p:nvGrpSpPr>
      <p:grpSpPr>
        <a:xfrm>
          <a:off x="0" y="0"/>
          <a:ext cx="0" cy="0"/>
          <a:chOff x="0" y="0"/>
          <a:chExt cx="0" cy="0"/>
        </a:xfrm>
      </p:grpSpPr>
      <p:sp>
        <p:nvSpPr>
          <p:cNvPr id="243" name="Google Shape;243;g17007bd7ab8_0_85"/>
          <p:cNvSpPr txBox="1"/>
          <p:nvPr/>
        </p:nvSpPr>
        <p:spPr>
          <a:xfrm>
            <a:off x="6799900" y="2334150"/>
            <a:ext cx="1423800" cy="475200"/>
          </a:xfrm>
          <a:prstGeom prst="rect">
            <a:avLst/>
          </a:prstGeom>
          <a:noFill/>
          <a:ln>
            <a:noFill/>
          </a:ln>
        </p:spPr>
        <p:txBody>
          <a:bodyPr spcFirstLastPara="1" wrap="square" lIns="0" tIns="0" rIns="0" bIns="0" anchor="t" anchorCtr="0">
            <a:noAutofit/>
          </a:bodyPr>
          <a:lstStyle/>
          <a:p>
            <a:pPr marL="0" lvl="0" indent="0" algn="ctr" rtl="0">
              <a:lnSpc>
                <a:spcPct val="150000"/>
              </a:lnSpc>
              <a:spcBef>
                <a:spcPts val="0"/>
              </a:spcBef>
              <a:spcAft>
                <a:spcPts val="1100"/>
              </a:spcAft>
              <a:buClr>
                <a:schemeClr val="dk1"/>
              </a:buClr>
              <a:buSzPts val="1100"/>
              <a:buFont typeface="Arial" panose="020B0604020202020204"/>
              <a:buNone/>
            </a:pPr>
            <a:r>
              <a:rPr lang="en-GB" sz="2400">
                <a:solidFill>
                  <a:schemeClr val="dk1"/>
                </a:solidFill>
                <a:highlight>
                  <a:srgbClr val="FFFFFF"/>
                </a:highlight>
              </a:rPr>
              <a:t>Slides</a:t>
            </a:r>
            <a:endParaRPr sz="2400">
              <a:solidFill>
                <a:schemeClr val="dk1"/>
              </a:solidFill>
            </a:endParaRPr>
          </a:p>
        </p:txBody>
      </p:sp>
      <p:sp>
        <p:nvSpPr>
          <p:cNvPr id="244" name="Google Shape;244;g17007bd7ab8_0_85"/>
          <p:cNvSpPr txBox="1"/>
          <p:nvPr/>
        </p:nvSpPr>
        <p:spPr>
          <a:xfrm>
            <a:off x="327600" y="233550"/>
            <a:ext cx="2827800" cy="475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chemeClr val="lt1"/>
                </a:solidFill>
                <a:latin typeface="Roboto" panose="02000000000000000000"/>
                <a:ea typeface="Roboto" panose="02000000000000000000"/>
                <a:cs typeface="Roboto" panose="02000000000000000000"/>
                <a:sym typeface="Roboto" panose="02000000000000000000"/>
              </a:rPr>
              <a:t>PRESENTATION SKILLS</a:t>
            </a:r>
            <a:endParaRPr sz="2000"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pic>
        <p:nvPicPr>
          <p:cNvPr id="245" name="Google Shape;245;g17007bd7ab8_0_85"/>
          <p:cNvPicPr preferRelativeResize="0"/>
          <p:nvPr/>
        </p:nvPicPr>
        <p:blipFill rotWithShape="1">
          <a:blip r:embed="rId1"/>
          <a:srcRect r="53855"/>
          <a:stretch>
            <a:fillRect/>
          </a:stretch>
        </p:blipFill>
        <p:spPr>
          <a:xfrm>
            <a:off x="8096775" y="0"/>
            <a:ext cx="1047224" cy="1102725"/>
          </a:xfrm>
          <a:prstGeom prst="rect">
            <a:avLst/>
          </a:prstGeom>
          <a:noFill/>
          <a:ln>
            <a:noFill/>
          </a:ln>
        </p:spPr>
      </p:pic>
      <p:pic>
        <p:nvPicPr>
          <p:cNvPr id="246" name="Google Shape;246;g17007bd7ab8_0_85"/>
          <p:cNvPicPr preferRelativeResize="0"/>
          <p:nvPr/>
        </p:nvPicPr>
        <p:blipFill rotWithShape="1">
          <a:blip r:embed="rId2"/>
          <a:srcRect l="8630" r="8622" b="57237"/>
          <a:stretch>
            <a:fillRect/>
          </a:stretch>
        </p:blipFill>
        <p:spPr>
          <a:xfrm rot="10800000" flipH="1">
            <a:off x="0" y="8087"/>
            <a:ext cx="3564399" cy="926125"/>
          </a:xfrm>
          <a:prstGeom prst="rect">
            <a:avLst/>
          </a:prstGeom>
          <a:noFill/>
          <a:ln>
            <a:noFill/>
          </a:ln>
        </p:spPr>
      </p:pic>
      <p:sp>
        <p:nvSpPr>
          <p:cNvPr id="247" name="Google Shape;247;g17007bd7ab8_0_85"/>
          <p:cNvSpPr/>
          <p:nvPr/>
        </p:nvSpPr>
        <p:spPr>
          <a:xfrm>
            <a:off x="3564400" y="455613"/>
            <a:ext cx="2715000" cy="6471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chemeClr val="lt1"/>
                </a:solidFill>
                <a:latin typeface="Arial" panose="020B0604020202020204"/>
                <a:ea typeface="Arial" panose="020B0604020202020204"/>
                <a:cs typeface="Arial" panose="020B0604020202020204"/>
                <a:sym typeface="Arial" panose="020B0604020202020204"/>
              </a:rPr>
              <a:t>CONCEPTS</a:t>
            </a:r>
            <a:endParaRPr sz="20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248" name="Google Shape;248;g17007bd7ab8_0_85"/>
          <p:cNvPicPr preferRelativeResize="0"/>
          <p:nvPr/>
        </p:nvPicPr>
        <p:blipFill>
          <a:blip r:embed="rId3"/>
          <a:stretch>
            <a:fillRect/>
          </a:stretch>
        </p:blipFill>
        <p:spPr>
          <a:xfrm>
            <a:off x="152400" y="1255113"/>
            <a:ext cx="5905500" cy="3343275"/>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3"/>
                                        </p:tgtEl>
                                        <p:attrNameLst>
                                          <p:attrName>style.visibility</p:attrName>
                                        </p:attrNameLst>
                                      </p:cBhvr>
                                      <p:to>
                                        <p:strVal val="visible"/>
                                      </p:to>
                                    </p:set>
                                    <p:animEffect transition="in" filter="fade">
                                      <p:cBhvr>
                                        <p:cTn id="7" dur="1000"/>
                                        <p:tgtEl>
                                          <p:spTgt spid="2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252" name="Shape 252"/>
        <p:cNvGrpSpPr/>
        <p:nvPr/>
      </p:nvGrpSpPr>
      <p:grpSpPr>
        <a:xfrm>
          <a:off x="0" y="0"/>
          <a:ext cx="0" cy="0"/>
          <a:chOff x="0" y="0"/>
          <a:chExt cx="0" cy="0"/>
        </a:xfrm>
      </p:grpSpPr>
      <p:sp>
        <p:nvSpPr>
          <p:cNvPr id="253" name="Google Shape;253;g17007bd7ab8_0_93"/>
          <p:cNvSpPr txBox="1"/>
          <p:nvPr/>
        </p:nvSpPr>
        <p:spPr>
          <a:xfrm>
            <a:off x="6952300" y="2334150"/>
            <a:ext cx="1423800" cy="475200"/>
          </a:xfrm>
          <a:prstGeom prst="rect">
            <a:avLst/>
          </a:prstGeom>
          <a:noFill/>
          <a:ln>
            <a:noFill/>
          </a:ln>
        </p:spPr>
        <p:txBody>
          <a:bodyPr spcFirstLastPara="1" wrap="square" lIns="0" tIns="0" rIns="0" bIns="0" anchor="t" anchorCtr="0">
            <a:noAutofit/>
          </a:bodyPr>
          <a:lstStyle/>
          <a:p>
            <a:pPr marL="0" lvl="0" indent="0" algn="ctr" rtl="0">
              <a:lnSpc>
                <a:spcPct val="150000"/>
              </a:lnSpc>
              <a:spcBef>
                <a:spcPts val="0"/>
              </a:spcBef>
              <a:spcAft>
                <a:spcPts val="1100"/>
              </a:spcAft>
              <a:buClr>
                <a:schemeClr val="dk1"/>
              </a:buClr>
              <a:buSzPts val="1100"/>
              <a:buFont typeface="Arial" panose="020B0604020202020204"/>
              <a:buNone/>
            </a:pPr>
            <a:r>
              <a:rPr lang="en-GB" sz="2400">
                <a:solidFill>
                  <a:schemeClr val="dk1"/>
                </a:solidFill>
                <a:highlight>
                  <a:srgbClr val="FFFFFF"/>
                </a:highlight>
              </a:rPr>
              <a:t>Audio</a:t>
            </a:r>
            <a:endParaRPr sz="2400">
              <a:solidFill>
                <a:schemeClr val="dk1"/>
              </a:solidFill>
            </a:endParaRPr>
          </a:p>
        </p:txBody>
      </p:sp>
      <p:sp>
        <p:nvSpPr>
          <p:cNvPr id="254" name="Google Shape;254;g17007bd7ab8_0_93"/>
          <p:cNvSpPr txBox="1"/>
          <p:nvPr/>
        </p:nvSpPr>
        <p:spPr>
          <a:xfrm>
            <a:off x="327600" y="233550"/>
            <a:ext cx="2827800" cy="475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chemeClr val="lt1"/>
                </a:solidFill>
                <a:latin typeface="Roboto" panose="02000000000000000000"/>
                <a:ea typeface="Roboto" panose="02000000000000000000"/>
                <a:cs typeface="Roboto" panose="02000000000000000000"/>
                <a:sym typeface="Roboto" panose="02000000000000000000"/>
              </a:rPr>
              <a:t>PRESENTATION SKILLS</a:t>
            </a:r>
            <a:endParaRPr sz="2000"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pic>
        <p:nvPicPr>
          <p:cNvPr id="255" name="Google Shape;255;g17007bd7ab8_0_93"/>
          <p:cNvPicPr preferRelativeResize="0"/>
          <p:nvPr/>
        </p:nvPicPr>
        <p:blipFill rotWithShape="1">
          <a:blip r:embed="rId1"/>
          <a:srcRect r="53855"/>
          <a:stretch>
            <a:fillRect/>
          </a:stretch>
        </p:blipFill>
        <p:spPr>
          <a:xfrm>
            <a:off x="8096775" y="0"/>
            <a:ext cx="1047224" cy="1102725"/>
          </a:xfrm>
          <a:prstGeom prst="rect">
            <a:avLst/>
          </a:prstGeom>
          <a:noFill/>
          <a:ln>
            <a:noFill/>
          </a:ln>
        </p:spPr>
      </p:pic>
      <p:pic>
        <p:nvPicPr>
          <p:cNvPr id="256" name="Google Shape;256;g17007bd7ab8_0_93"/>
          <p:cNvPicPr preferRelativeResize="0"/>
          <p:nvPr/>
        </p:nvPicPr>
        <p:blipFill rotWithShape="1">
          <a:blip r:embed="rId2"/>
          <a:srcRect l="8630" r="8622" b="57237"/>
          <a:stretch>
            <a:fillRect/>
          </a:stretch>
        </p:blipFill>
        <p:spPr>
          <a:xfrm rot="10800000" flipH="1">
            <a:off x="0" y="8087"/>
            <a:ext cx="3564399" cy="926125"/>
          </a:xfrm>
          <a:prstGeom prst="rect">
            <a:avLst/>
          </a:prstGeom>
          <a:noFill/>
          <a:ln>
            <a:noFill/>
          </a:ln>
        </p:spPr>
      </p:pic>
      <p:sp>
        <p:nvSpPr>
          <p:cNvPr id="257" name="Google Shape;257;g17007bd7ab8_0_93"/>
          <p:cNvSpPr/>
          <p:nvPr/>
        </p:nvSpPr>
        <p:spPr>
          <a:xfrm>
            <a:off x="3564400" y="455613"/>
            <a:ext cx="2715000" cy="6471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chemeClr val="lt1"/>
                </a:solidFill>
                <a:latin typeface="Arial" panose="020B0604020202020204"/>
                <a:ea typeface="Arial" panose="020B0604020202020204"/>
                <a:cs typeface="Arial" panose="020B0604020202020204"/>
                <a:sym typeface="Arial" panose="020B0604020202020204"/>
              </a:rPr>
              <a:t>CONCEPTS</a:t>
            </a:r>
            <a:endParaRPr sz="20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258" name="Google Shape;258;g17007bd7ab8_0_93"/>
          <p:cNvPicPr preferRelativeResize="0"/>
          <p:nvPr/>
        </p:nvPicPr>
        <p:blipFill>
          <a:blip r:embed="rId3"/>
          <a:stretch>
            <a:fillRect/>
          </a:stretch>
        </p:blipFill>
        <p:spPr>
          <a:xfrm>
            <a:off x="152400" y="1255113"/>
            <a:ext cx="5446979" cy="3735986"/>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3"/>
                                        </p:tgtEl>
                                        <p:attrNameLst>
                                          <p:attrName>style.visibility</p:attrName>
                                        </p:attrNameLst>
                                      </p:cBhvr>
                                      <p:to>
                                        <p:strVal val="visible"/>
                                      </p:to>
                                    </p:set>
                                    <p:animEffect transition="in" filter="fade">
                                      <p:cBhvr>
                                        <p:cTn id="7" dur="1000"/>
                                        <p:tgtEl>
                                          <p:spTgt spid="2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262" name="Shape 262"/>
        <p:cNvGrpSpPr/>
        <p:nvPr/>
      </p:nvGrpSpPr>
      <p:grpSpPr>
        <a:xfrm>
          <a:off x="0" y="0"/>
          <a:ext cx="0" cy="0"/>
          <a:chOff x="0" y="0"/>
          <a:chExt cx="0" cy="0"/>
        </a:xfrm>
      </p:grpSpPr>
      <p:sp>
        <p:nvSpPr>
          <p:cNvPr id="263" name="Google Shape;263;g17007bd7ab8_0_101"/>
          <p:cNvSpPr txBox="1"/>
          <p:nvPr/>
        </p:nvSpPr>
        <p:spPr>
          <a:xfrm>
            <a:off x="6571300" y="2334150"/>
            <a:ext cx="1423800" cy="475200"/>
          </a:xfrm>
          <a:prstGeom prst="rect">
            <a:avLst/>
          </a:prstGeom>
          <a:noFill/>
          <a:ln>
            <a:noFill/>
          </a:ln>
        </p:spPr>
        <p:txBody>
          <a:bodyPr spcFirstLastPara="1" wrap="square" lIns="0" tIns="0" rIns="0" bIns="0" anchor="t" anchorCtr="0">
            <a:noAutofit/>
          </a:bodyPr>
          <a:lstStyle/>
          <a:p>
            <a:pPr marL="0" lvl="0" indent="0" algn="ctr" rtl="0">
              <a:lnSpc>
                <a:spcPct val="150000"/>
              </a:lnSpc>
              <a:spcBef>
                <a:spcPts val="0"/>
              </a:spcBef>
              <a:spcAft>
                <a:spcPts val="1100"/>
              </a:spcAft>
              <a:buClr>
                <a:schemeClr val="dk1"/>
              </a:buClr>
              <a:buSzPts val="1100"/>
              <a:buFont typeface="Arial" panose="020B0604020202020204"/>
              <a:buNone/>
            </a:pPr>
            <a:r>
              <a:rPr lang="en-GB" sz="2400">
                <a:solidFill>
                  <a:schemeClr val="dk1"/>
                </a:solidFill>
                <a:highlight>
                  <a:srgbClr val="FFFFFF"/>
                </a:highlight>
              </a:rPr>
              <a:t>Handouts</a:t>
            </a:r>
            <a:endParaRPr sz="2400">
              <a:solidFill>
                <a:schemeClr val="dk1"/>
              </a:solidFill>
            </a:endParaRPr>
          </a:p>
        </p:txBody>
      </p:sp>
      <p:sp>
        <p:nvSpPr>
          <p:cNvPr id="264" name="Google Shape;264;g17007bd7ab8_0_101"/>
          <p:cNvSpPr txBox="1"/>
          <p:nvPr/>
        </p:nvSpPr>
        <p:spPr>
          <a:xfrm>
            <a:off x="327600" y="233550"/>
            <a:ext cx="2827800" cy="475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chemeClr val="lt1"/>
                </a:solidFill>
                <a:latin typeface="Roboto" panose="02000000000000000000"/>
                <a:ea typeface="Roboto" panose="02000000000000000000"/>
                <a:cs typeface="Roboto" panose="02000000000000000000"/>
                <a:sym typeface="Roboto" panose="02000000000000000000"/>
              </a:rPr>
              <a:t>PRESENTATION SKILLS</a:t>
            </a:r>
            <a:endParaRPr sz="2000"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pic>
        <p:nvPicPr>
          <p:cNvPr id="265" name="Google Shape;265;g17007bd7ab8_0_101"/>
          <p:cNvPicPr preferRelativeResize="0"/>
          <p:nvPr/>
        </p:nvPicPr>
        <p:blipFill rotWithShape="1">
          <a:blip r:embed="rId1"/>
          <a:srcRect r="53855"/>
          <a:stretch>
            <a:fillRect/>
          </a:stretch>
        </p:blipFill>
        <p:spPr>
          <a:xfrm>
            <a:off x="8096775" y="0"/>
            <a:ext cx="1047224" cy="1102725"/>
          </a:xfrm>
          <a:prstGeom prst="rect">
            <a:avLst/>
          </a:prstGeom>
          <a:noFill/>
          <a:ln>
            <a:noFill/>
          </a:ln>
        </p:spPr>
      </p:pic>
      <p:pic>
        <p:nvPicPr>
          <p:cNvPr id="266" name="Google Shape;266;g17007bd7ab8_0_101"/>
          <p:cNvPicPr preferRelativeResize="0"/>
          <p:nvPr/>
        </p:nvPicPr>
        <p:blipFill rotWithShape="1">
          <a:blip r:embed="rId2"/>
          <a:srcRect l="8630" r="8622" b="57237"/>
          <a:stretch>
            <a:fillRect/>
          </a:stretch>
        </p:blipFill>
        <p:spPr>
          <a:xfrm rot="10800000" flipH="1">
            <a:off x="0" y="8087"/>
            <a:ext cx="3564399" cy="926125"/>
          </a:xfrm>
          <a:prstGeom prst="rect">
            <a:avLst/>
          </a:prstGeom>
          <a:noFill/>
          <a:ln>
            <a:noFill/>
          </a:ln>
        </p:spPr>
      </p:pic>
      <p:sp>
        <p:nvSpPr>
          <p:cNvPr id="267" name="Google Shape;267;g17007bd7ab8_0_101"/>
          <p:cNvSpPr/>
          <p:nvPr/>
        </p:nvSpPr>
        <p:spPr>
          <a:xfrm>
            <a:off x="3564400" y="455613"/>
            <a:ext cx="2715000" cy="6471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chemeClr val="lt1"/>
                </a:solidFill>
                <a:latin typeface="Arial" panose="020B0604020202020204"/>
                <a:ea typeface="Arial" panose="020B0604020202020204"/>
                <a:cs typeface="Arial" panose="020B0604020202020204"/>
                <a:sym typeface="Arial" panose="020B0604020202020204"/>
              </a:rPr>
              <a:t>CONCEPTS</a:t>
            </a:r>
            <a:endParaRPr sz="20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268" name="Google Shape;268;g17007bd7ab8_0_101"/>
          <p:cNvPicPr preferRelativeResize="0"/>
          <p:nvPr/>
        </p:nvPicPr>
        <p:blipFill>
          <a:blip r:embed="rId3"/>
          <a:stretch>
            <a:fillRect/>
          </a:stretch>
        </p:blipFill>
        <p:spPr>
          <a:xfrm>
            <a:off x="425075" y="1599701"/>
            <a:ext cx="4419601" cy="2942934"/>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3"/>
                                        </p:tgtEl>
                                        <p:attrNameLst>
                                          <p:attrName>style.visibility</p:attrName>
                                        </p:attrNameLst>
                                      </p:cBhvr>
                                      <p:to>
                                        <p:strVal val="visible"/>
                                      </p:to>
                                    </p:set>
                                    <p:animEffect transition="in" filter="fade">
                                      <p:cBhvr>
                                        <p:cTn id="7" dur="1000"/>
                                        <p:tgtEl>
                                          <p:spTgt spid="2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272" name="Shape 272"/>
        <p:cNvGrpSpPr/>
        <p:nvPr/>
      </p:nvGrpSpPr>
      <p:grpSpPr>
        <a:xfrm>
          <a:off x="0" y="0"/>
          <a:ext cx="0" cy="0"/>
          <a:chOff x="0" y="0"/>
          <a:chExt cx="0" cy="0"/>
        </a:xfrm>
      </p:grpSpPr>
      <p:sp>
        <p:nvSpPr>
          <p:cNvPr id="273" name="Google Shape;273;g17007bd7ab8_0_109"/>
          <p:cNvSpPr txBox="1"/>
          <p:nvPr/>
        </p:nvSpPr>
        <p:spPr>
          <a:xfrm>
            <a:off x="5590700" y="2334150"/>
            <a:ext cx="3036600" cy="4752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1800"/>
              </a:spcAft>
              <a:buClr>
                <a:schemeClr val="dk1"/>
              </a:buClr>
              <a:buSzPts val="1100"/>
              <a:buFont typeface="Arial" panose="020B0604020202020204"/>
              <a:buNone/>
            </a:pPr>
            <a:r>
              <a:rPr lang="en-GB" sz="2400">
                <a:solidFill>
                  <a:schemeClr val="dk1"/>
                </a:solidFill>
                <a:highlight>
                  <a:srgbClr val="FFFFFF"/>
                </a:highlight>
              </a:rPr>
              <a:t>What is a handout?</a:t>
            </a:r>
            <a:endParaRPr sz="2400">
              <a:solidFill>
                <a:schemeClr val="dk1"/>
              </a:solidFill>
            </a:endParaRPr>
          </a:p>
        </p:txBody>
      </p:sp>
      <p:sp>
        <p:nvSpPr>
          <p:cNvPr id="274" name="Google Shape;274;g17007bd7ab8_0_109"/>
          <p:cNvSpPr txBox="1"/>
          <p:nvPr/>
        </p:nvSpPr>
        <p:spPr>
          <a:xfrm>
            <a:off x="327600" y="233550"/>
            <a:ext cx="2827800" cy="475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chemeClr val="lt1"/>
                </a:solidFill>
                <a:latin typeface="Roboto" panose="02000000000000000000"/>
                <a:ea typeface="Roboto" panose="02000000000000000000"/>
                <a:cs typeface="Roboto" panose="02000000000000000000"/>
                <a:sym typeface="Roboto" panose="02000000000000000000"/>
              </a:rPr>
              <a:t>PRESENTATION SKILLS</a:t>
            </a:r>
            <a:endParaRPr sz="2000"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pic>
        <p:nvPicPr>
          <p:cNvPr id="275" name="Google Shape;275;g17007bd7ab8_0_109"/>
          <p:cNvPicPr preferRelativeResize="0"/>
          <p:nvPr/>
        </p:nvPicPr>
        <p:blipFill rotWithShape="1">
          <a:blip r:embed="rId1"/>
          <a:srcRect r="53855"/>
          <a:stretch>
            <a:fillRect/>
          </a:stretch>
        </p:blipFill>
        <p:spPr>
          <a:xfrm>
            <a:off x="8096775" y="0"/>
            <a:ext cx="1047224" cy="1102725"/>
          </a:xfrm>
          <a:prstGeom prst="rect">
            <a:avLst/>
          </a:prstGeom>
          <a:noFill/>
          <a:ln>
            <a:noFill/>
          </a:ln>
        </p:spPr>
      </p:pic>
      <p:pic>
        <p:nvPicPr>
          <p:cNvPr id="276" name="Google Shape;276;g17007bd7ab8_0_109"/>
          <p:cNvPicPr preferRelativeResize="0"/>
          <p:nvPr/>
        </p:nvPicPr>
        <p:blipFill rotWithShape="1">
          <a:blip r:embed="rId2"/>
          <a:srcRect l="8630" r="8622" b="57237"/>
          <a:stretch>
            <a:fillRect/>
          </a:stretch>
        </p:blipFill>
        <p:spPr>
          <a:xfrm rot="10800000" flipH="1">
            <a:off x="0" y="8087"/>
            <a:ext cx="3564399" cy="926125"/>
          </a:xfrm>
          <a:prstGeom prst="rect">
            <a:avLst/>
          </a:prstGeom>
          <a:noFill/>
          <a:ln>
            <a:noFill/>
          </a:ln>
        </p:spPr>
      </p:pic>
      <p:sp>
        <p:nvSpPr>
          <p:cNvPr id="277" name="Google Shape;277;g17007bd7ab8_0_109"/>
          <p:cNvSpPr/>
          <p:nvPr/>
        </p:nvSpPr>
        <p:spPr>
          <a:xfrm>
            <a:off x="3564400" y="455613"/>
            <a:ext cx="2715000" cy="6471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chemeClr val="lt1"/>
                </a:solidFill>
                <a:latin typeface="Arial" panose="020B0604020202020204"/>
                <a:ea typeface="Arial" panose="020B0604020202020204"/>
                <a:cs typeface="Arial" panose="020B0604020202020204"/>
                <a:sym typeface="Arial" panose="020B0604020202020204"/>
              </a:rPr>
              <a:t>CONCEPTS</a:t>
            </a:r>
            <a:endParaRPr sz="20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278" name="Google Shape;278;g17007bd7ab8_0_109"/>
          <p:cNvPicPr preferRelativeResize="0"/>
          <p:nvPr/>
        </p:nvPicPr>
        <p:blipFill>
          <a:blip r:embed="rId3"/>
          <a:stretch>
            <a:fillRect/>
          </a:stretch>
        </p:blipFill>
        <p:spPr>
          <a:xfrm>
            <a:off x="152400" y="1255113"/>
            <a:ext cx="3927450" cy="3735987"/>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1000"/>
                                        <p:tgtEl>
                                          <p:spTgt spid="2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282" name="Shape 282"/>
        <p:cNvGrpSpPr/>
        <p:nvPr/>
      </p:nvGrpSpPr>
      <p:grpSpPr>
        <a:xfrm>
          <a:off x="0" y="0"/>
          <a:ext cx="0" cy="0"/>
          <a:chOff x="0" y="0"/>
          <a:chExt cx="0" cy="0"/>
        </a:xfrm>
      </p:grpSpPr>
      <p:sp>
        <p:nvSpPr>
          <p:cNvPr id="283" name="Google Shape;283;g17007bd7ab8_0_117"/>
          <p:cNvSpPr txBox="1"/>
          <p:nvPr/>
        </p:nvSpPr>
        <p:spPr>
          <a:xfrm>
            <a:off x="2072850" y="1317825"/>
            <a:ext cx="4998300" cy="4752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Clr>
                <a:schemeClr val="dk1"/>
              </a:buClr>
              <a:buSzPts val="1100"/>
              <a:buFont typeface="Arial" panose="020B0604020202020204"/>
              <a:buNone/>
            </a:pPr>
            <a:r>
              <a:rPr lang="en-GB" sz="2400">
                <a:solidFill>
                  <a:schemeClr val="dk1"/>
                </a:solidFill>
                <a:highlight>
                  <a:srgbClr val="FFFFFF"/>
                </a:highlight>
              </a:rPr>
              <a:t>What are the benefits of a handout?</a:t>
            </a:r>
            <a:endParaRPr lang="en-GB" sz="2400">
              <a:solidFill>
                <a:schemeClr val="dk1"/>
              </a:solidFill>
              <a:highlight>
                <a:srgbClr val="FFFFFF"/>
              </a:highlight>
            </a:endParaRPr>
          </a:p>
          <a:p>
            <a:pPr marL="0" lvl="0" indent="0" algn="ctr" rtl="0">
              <a:lnSpc>
                <a:spcPct val="115000"/>
              </a:lnSpc>
              <a:spcBef>
                <a:spcPts val="0"/>
              </a:spcBef>
              <a:spcAft>
                <a:spcPts val="0"/>
              </a:spcAft>
              <a:buClr>
                <a:schemeClr val="dk1"/>
              </a:buClr>
              <a:buSzPts val="1100"/>
              <a:buFont typeface="Arial" panose="020B0604020202020204"/>
              <a:buNone/>
            </a:pPr>
            <a:endParaRPr lang="en-GB" sz="2400">
              <a:solidFill>
                <a:schemeClr val="dk1"/>
              </a:solidFill>
              <a:highlight>
                <a:srgbClr val="FFFFFF"/>
              </a:highlight>
            </a:endParaRPr>
          </a:p>
          <a:p>
            <a:pPr marL="0" lvl="0" indent="0" algn="ctr" rtl="0">
              <a:lnSpc>
                <a:spcPct val="115000"/>
              </a:lnSpc>
              <a:spcBef>
                <a:spcPts val="0"/>
              </a:spcBef>
              <a:spcAft>
                <a:spcPts val="0"/>
              </a:spcAft>
              <a:buClr>
                <a:schemeClr val="dk1"/>
              </a:buClr>
              <a:buSzPts val="1100"/>
              <a:buFont typeface="Arial" panose="020B0604020202020204"/>
              <a:buNone/>
            </a:pPr>
            <a:endParaRPr lang="en-GB" sz="2400">
              <a:solidFill>
                <a:schemeClr val="dk1"/>
              </a:solidFill>
              <a:highlight>
                <a:srgbClr val="FFFFFF"/>
              </a:highlight>
            </a:endParaRPr>
          </a:p>
          <a:p>
            <a:pPr marL="0" lvl="0" indent="0" algn="ctr" rtl="0">
              <a:lnSpc>
                <a:spcPct val="115000"/>
              </a:lnSpc>
              <a:spcBef>
                <a:spcPts val="0"/>
              </a:spcBef>
              <a:spcAft>
                <a:spcPts val="0"/>
              </a:spcAft>
              <a:buClr>
                <a:schemeClr val="dk1"/>
              </a:buClr>
              <a:buSzPts val="1100"/>
              <a:buFont typeface="Arial" panose="020B0604020202020204"/>
              <a:buNone/>
            </a:pPr>
            <a:endParaRPr lang="en-GB" sz="2400">
              <a:solidFill>
                <a:schemeClr val="dk1"/>
              </a:solidFill>
              <a:highlight>
                <a:srgbClr val="FFFFFF"/>
              </a:highlight>
            </a:endParaRPr>
          </a:p>
          <a:p>
            <a:pPr marL="0" lvl="0" indent="0" algn="ctr" rtl="0">
              <a:lnSpc>
                <a:spcPct val="115000"/>
              </a:lnSpc>
              <a:spcBef>
                <a:spcPts val="0"/>
              </a:spcBef>
              <a:spcAft>
                <a:spcPts val="0"/>
              </a:spcAft>
              <a:buClr>
                <a:schemeClr val="dk1"/>
              </a:buClr>
              <a:buSzPts val="1100"/>
              <a:buFont typeface="Arial" panose="020B0604020202020204"/>
              <a:buNone/>
            </a:pPr>
            <a:endParaRPr lang="en-GB" sz="2400">
              <a:solidFill>
                <a:schemeClr val="dk1"/>
              </a:solidFill>
              <a:highlight>
                <a:srgbClr val="FFFFFF"/>
              </a:highlight>
            </a:endParaRPr>
          </a:p>
          <a:p>
            <a:pPr marL="0" lvl="0" indent="0" algn="ctr" rtl="0">
              <a:lnSpc>
                <a:spcPct val="115000"/>
              </a:lnSpc>
              <a:spcBef>
                <a:spcPts val="0"/>
              </a:spcBef>
              <a:spcAft>
                <a:spcPts val="0"/>
              </a:spcAft>
              <a:buClr>
                <a:schemeClr val="dk1"/>
              </a:buClr>
              <a:buSzPts val="1100"/>
              <a:buFont typeface="Arial" panose="020B0604020202020204"/>
              <a:buNone/>
            </a:pPr>
            <a:endParaRPr lang="en-GB" sz="2400">
              <a:solidFill>
                <a:schemeClr val="dk1"/>
              </a:solidFill>
              <a:highlight>
                <a:srgbClr val="FFFFFF"/>
              </a:highlight>
            </a:endParaRPr>
          </a:p>
          <a:p>
            <a:pPr marL="0" lvl="0" indent="0" algn="ctr" rtl="0">
              <a:lnSpc>
                <a:spcPct val="115000"/>
              </a:lnSpc>
              <a:spcBef>
                <a:spcPts val="0"/>
              </a:spcBef>
              <a:spcAft>
                <a:spcPts val="0"/>
              </a:spcAft>
              <a:buClr>
                <a:schemeClr val="dk1"/>
              </a:buClr>
              <a:buSzPts val="1100"/>
              <a:buFont typeface="Arial" panose="020B0604020202020204"/>
              <a:buNone/>
            </a:pPr>
            <a:r>
              <a:rPr lang="en-US" altLang="en-GB" sz="2400">
                <a:solidFill>
                  <a:schemeClr val="dk1"/>
                </a:solidFill>
                <a:highlight>
                  <a:srgbClr val="FFFFFF"/>
                </a:highlight>
              </a:rPr>
              <a:t>Memorable</a:t>
            </a:r>
            <a:endParaRPr lang="en-GB" sz="2400">
              <a:solidFill>
                <a:schemeClr val="dk1"/>
              </a:solidFill>
              <a:highlight>
                <a:srgbClr val="FFFFFF"/>
              </a:highlight>
            </a:endParaRPr>
          </a:p>
          <a:p>
            <a:pPr marL="0" lvl="0" indent="0" algn="ctr" rtl="0">
              <a:lnSpc>
                <a:spcPct val="115000"/>
              </a:lnSpc>
              <a:spcBef>
                <a:spcPts val="0"/>
              </a:spcBef>
              <a:spcAft>
                <a:spcPts val="0"/>
              </a:spcAft>
              <a:buClr>
                <a:schemeClr val="dk1"/>
              </a:buClr>
              <a:buSzPts val="1100"/>
              <a:buFont typeface="Arial" panose="020B0604020202020204"/>
              <a:buNone/>
            </a:pPr>
            <a:endParaRPr lang="en-GB" sz="2400">
              <a:solidFill>
                <a:schemeClr val="dk1"/>
              </a:solidFill>
              <a:highlight>
                <a:srgbClr val="FFFFFF"/>
              </a:highlight>
            </a:endParaRPr>
          </a:p>
          <a:p>
            <a:pPr marL="0" lvl="0" indent="0" algn="ctr" rtl="0">
              <a:lnSpc>
                <a:spcPct val="115000"/>
              </a:lnSpc>
              <a:spcBef>
                <a:spcPts val="0"/>
              </a:spcBef>
              <a:spcAft>
                <a:spcPts val="0"/>
              </a:spcAft>
              <a:buClr>
                <a:schemeClr val="dk1"/>
              </a:buClr>
              <a:buSzPts val="1100"/>
              <a:buFont typeface="Arial" panose="020B0604020202020204"/>
              <a:buNone/>
            </a:pPr>
            <a:endParaRPr lang="en-GB" sz="2400">
              <a:solidFill>
                <a:schemeClr val="dk1"/>
              </a:solidFill>
              <a:highlight>
                <a:srgbClr val="FFFFFF"/>
              </a:highlight>
            </a:endParaRPr>
          </a:p>
          <a:p>
            <a:pPr marL="0" lvl="0" indent="0" algn="ctr" rtl="0">
              <a:lnSpc>
                <a:spcPct val="115000"/>
              </a:lnSpc>
              <a:spcBef>
                <a:spcPts val="0"/>
              </a:spcBef>
              <a:spcAft>
                <a:spcPts val="0"/>
              </a:spcAft>
              <a:buClr>
                <a:schemeClr val="dk1"/>
              </a:buClr>
              <a:buSzPts val="1100"/>
              <a:buFont typeface="Arial" panose="020B0604020202020204"/>
              <a:buNone/>
            </a:pPr>
            <a:endParaRPr lang="en-GB" sz="2400">
              <a:solidFill>
                <a:schemeClr val="dk1"/>
              </a:solidFill>
              <a:highlight>
                <a:srgbClr val="FFFFFF"/>
              </a:highlight>
            </a:endParaRPr>
          </a:p>
          <a:p>
            <a:pPr marL="0" lvl="0" indent="0" algn="ctr" rtl="0">
              <a:lnSpc>
                <a:spcPct val="115000"/>
              </a:lnSpc>
              <a:spcBef>
                <a:spcPts val="0"/>
              </a:spcBef>
              <a:spcAft>
                <a:spcPts val="0"/>
              </a:spcAft>
              <a:buClr>
                <a:schemeClr val="dk1"/>
              </a:buClr>
              <a:buSzPts val="1100"/>
              <a:buFont typeface="Arial" panose="020B0604020202020204"/>
              <a:buNone/>
            </a:pPr>
            <a:endParaRPr sz="2400">
              <a:solidFill>
                <a:schemeClr val="dk1"/>
              </a:solidFill>
              <a:highlight>
                <a:srgbClr val="FFFFFF"/>
              </a:highlight>
            </a:endParaRPr>
          </a:p>
          <a:p>
            <a:pPr marL="0" lvl="0" indent="0" algn="ctr" rtl="0">
              <a:lnSpc>
                <a:spcPct val="115000"/>
              </a:lnSpc>
              <a:spcBef>
                <a:spcPts val="1800"/>
              </a:spcBef>
              <a:spcAft>
                <a:spcPts val="1800"/>
              </a:spcAft>
              <a:buClr>
                <a:schemeClr val="dk1"/>
              </a:buClr>
              <a:buSzPts val="1100"/>
              <a:buFont typeface="Arial" panose="020B0604020202020204"/>
              <a:buNone/>
            </a:pPr>
            <a:endParaRPr sz="2400">
              <a:solidFill>
                <a:schemeClr val="dk1"/>
              </a:solidFill>
              <a:highlight>
                <a:srgbClr val="FFFFFF"/>
              </a:highlight>
            </a:endParaRPr>
          </a:p>
        </p:txBody>
      </p:sp>
      <p:sp>
        <p:nvSpPr>
          <p:cNvPr id="284" name="Google Shape;284;g17007bd7ab8_0_117"/>
          <p:cNvSpPr txBox="1"/>
          <p:nvPr/>
        </p:nvSpPr>
        <p:spPr>
          <a:xfrm>
            <a:off x="327600" y="233550"/>
            <a:ext cx="2827800" cy="475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chemeClr val="lt1"/>
                </a:solidFill>
                <a:latin typeface="Roboto" panose="02000000000000000000"/>
                <a:ea typeface="Roboto" panose="02000000000000000000"/>
                <a:cs typeface="Roboto" panose="02000000000000000000"/>
                <a:sym typeface="Roboto" panose="02000000000000000000"/>
              </a:rPr>
              <a:t>PRESENTATION SKILLS</a:t>
            </a:r>
            <a:endParaRPr sz="2000"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pic>
        <p:nvPicPr>
          <p:cNvPr id="285" name="Google Shape;285;g17007bd7ab8_0_117"/>
          <p:cNvPicPr preferRelativeResize="0"/>
          <p:nvPr/>
        </p:nvPicPr>
        <p:blipFill rotWithShape="1">
          <a:blip r:embed="rId1"/>
          <a:srcRect r="53855"/>
          <a:stretch>
            <a:fillRect/>
          </a:stretch>
        </p:blipFill>
        <p:spPr>
          <a:xfrm>
            <a:off x="8096775" y="0"/>
            <a:ext cx="1047224" cy="1102725"/>
          </a:xfrm>
          <a:prstGeom prst="rect">
            <a:avLst/>
          </a:prstGeom>
          <a:noFill/>
          <a:ln>
            <a:noFill/>
          </a:ln>
        </p:spPr>
      </p:pic>
      <p:pic>
        <p:nvPicPr>
          <p:cNvPr id="286" name="Google Shape;286;g17007bd7ab8_0_117"/>
          <p:cNvPicPr preferRelativeResize="0"/>
          <p:nvPr/>
        </p:nvPicPr>
        <p:blipFill rotWithShape="1">
          <a:blip r:embed="rId2"/>
          <a:srcRect l="8630" r="8622" b="57237"/>
          <a:stretch>
            <a:fillRect/>
          </a:stretch>
        </p:blipFill>
        <p:spPr>
          <a:xfrm rot="10800000" flipH="1">
            <a:off x="0" y="8087"/>
            <a:ext cx="3564399" cy="926125"/>
          </a:xfrm>
          <a:prstGeom prst="rect">
            <a:avLst/>
          </a:prstGeom>
          <a:noFill/>
          <a:ln>
            <a:noFill/>
          </a:ln>
        </p:spPr>
      </p:pic>
      <p:sp>
        <p:nvSpPr>
          <p:cNvPr id="287" name="Google Shape;287;g17007bd7ab8_0_117"/>
          <p:cNvSpPr/>
          <p:nvPr/>
        </p:nvSpPr>
        <p:spPr>
          <a:xfrm>
            <a:off x="3564400" y="455613"/>
            <a:ext cx="2715000" cy="6471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chemeClr val="lt1"/>
                </a:solidFill>
                <a:latin typeface="Arial" panose="020B0604020202020204"/>
                <a:ea typeface="Arial" panose="020B0604020202020204"/>
                <a:cs typeface="Arial" panose="020B0604020202020204"/>
                <a:sym typeface="Arial" panose="020B0604020202020204"/>
              </a:rPr>
              <a:t>CONCEPTS</a:t>
            </a:r>
            <a:endParaRPr sz="20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288" name="Google Shape;288;g17007bd7ab8_0_117"/>
          <p:cNvPicPr preferRelativeResize="0"/>
          <p:nvPr/>
        </p:nvPicPr>
        <p:blipFill>
          <a:blip r:embed="rId3"/>
          <a:stretch>
            <a:fillRect/>
          </a:stretch>
        </p:blipFill>
        <p:spPr>
          <a:xfrm>
            <a:off x="2793365" y="1871345"/>
            <a:ext cx="2595245" cy="1386205"/>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3"/>
                                        </p:tgtEl>
                                        <p:attrNameLst>
                                          <p:attrName>style.visibility</p:attrName>
                                        </p:attrNameLst>
                                      </p:cBhvr>
                                      <p:to>
                                        <p:strVal val="visible"/>
                                      </p:to>
                                    </p:set>
                                    <p:animEffect transition="in" filter="fade">
                                      <p:cBhvr>
                                        <p:cTn id="7" dur="1000"/>
                                        <p:tgtEl>
                                          <p:spTgt spid="2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14" name="Shape 114"/>
        <p:cNvGrpSpPr/>
        <p:nvPr/>
      </p:nvGrpSpPr>
      <p:grpSpPr>
        <a:xfrm>
          <a:off x="0" y="0"/>
          <a:ext cx="0" cy="0"/>
          <a:chOff x="0" y="0"/>
          <a:chExt cx="0" cy="0"/>
        </a:xfrm>
      </p:grpSpPr>
      <p:sp>
        <p:nvSpPr>
          <p:cNvPr id="115" name="Google Shape;115;g13e4409bd34_1_1"/>
          <p:cNvSpPr txBox="1"/>
          <p:nvPr/>
        </p:nvSpPr>
        <p:spPr>
          <a:xfrm>
            <a:off x="1382725" y="2110050"/>
            <a:ext cx="6901200" cy="554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900"/>
              <a:buFont typeface="Arial" panose="020B0604020202020204"/>
              <a:buNone/>
            </a:pPr>
            <a:r>
              <a:rPr lang="en-GB" sz="2400" b="1">
                <a:solidFill>
                  <a:schemeClr val="dk1"/>
                </a:solidFill>
              </a:rPr>
              <a:t>PRESENTATION SKILLS-STRATEGIC SKILLS</a:t>
            </a:r>
            <a:endParaRPr sz="2400" b="1"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pic>
        <p:nvPicPr>
          <p:cNvPr id="116" name="Google Shape;116;g13e4409bd34_1_1"/>
          <p:cNvPicPr preferRelativeResize="0"/>
          <p:nvPr/>
        </p:nvPicPr>
        <p:blipFill rotWithShape="1">
          <a:blip r:embed="rId1"/>
          <a:srcRect r="53855"/>
          <a:stretch>
            <a:fillRect/>
          </a:stretch>
        </p:blipFill>
        <p:spPr>
          <a:xfrm>
            <a:off x="8096775" y="0"/>
            <a:ext cx="1047224" cy="1102725"/>
          </a:xfrm>
          <a:prstGeom prst="rect">
            <a:avLst/>
          </a:prstGeom>
          <a:noFill/>
          <a:ln>
            <a:noFill/>
          </a:ln>
        </p:spPr>
      </p:pic>
      <p:pic>
        <p:nvPicPr>
          <p:cNvPr id="117" name="Google Shape;117;g13e4409bd34_1_1"/>
          <p:cNvPicPr preferRelativeResize="0"/>
          <p:nvPr/>
        </p:nvPicPr>
        <p:blipFill rotWithShape="1">
          <a:blip r:embed="rId2"/>
          <a:srcRect l="8630" r="8622" b="57237"/>
          <a:stretch>
            <a:fillRect/>
          </a:stretch>
        </p:blipFill>
        <p:spPr>
          <a:xfrm rot="10800000" flipH="1">
            <a:off x="0" y="8087"/>
            <a:ext cx="3564399" cy="926125"/>
          </a:xfrm>
          <a:prstGeom prst="rect">
            <a:avLst/>
          </a:prstGeom>
          <a:noFill/>
          <a:ln>
            <a:noFill/>
          </a:ln>
        </p:spPr>
      </p:pic>
    </p:spTree>
  </p:cSld>
  <p:clrMapOvr>
    <a:masterClrMapping/>
  </p:clrMapOvr>
  <p:transition spd="slow">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292" name="Shape 292"/>
        <p:cNvGrpSpPr/>
        <p:nvPr/>
      </p:nvGrpSpPr>
      <p:grpSpPr>
        <a:xfrm>
          <a:off x="0" y="0"/>
          <a:ext cx="0" cy="0"/>
          <a:chOff x="0" y="0"/>
          <a:chExt cx="0" cy="0"/>
        </a:xfrm>
      </p:grpSpPr>
      <p:sp>
        <p:nvSpPr>
          <p:cNvPr id="293" name="Google Shape;293;g17007bd7ab8_0_125"/>
          <p:cNvSpPr txBox="1"/>
          <p:nvPr/>
        </p:nvSpPr>
        <p:spPr>
          <a:xfrm>
            <a:off x="4271725" y="2334150"/>
            <a:ext cx="4707600" cy="475200"/>
          </a:xfrm>
          <a:prstGeom prst="rect">
            <a:avLst/>
          </a:prstGeom>
          <a:noFill/>
          <a:ln>
            <a:noFill/>
          </a:ln>
        </p:spPr>
        <p:txBody>
          <a:bodyPr spcFirstLastPara="1" wrap="square" lIns="0" tIns="0" rIns="0" bIns="0" anchor="t" anchorCtr="0">
            <a:noAutofit/>
          </a:bodyPr>
          <a:lstStyle/>
          <a:p>
            <a:pPr marL="0" lvl="0" indent="0" algn="ctr" rtl="0">
              <a:lnSpc>
                <a:spcPct val="150000"/>
              </a:lnSpc>
              <a:spcBef>
                <a:spcPts val="0"/>
              </a:spcBef>
              <a:spcAft>
                <a:spcPts val="1100"/>
              </a:spcAft>
              <a:buClr>
                <a:schemeClr val="dk1"/>
              </a:buClr>
              <a:buSzPts val="1100"/>
              <a:buFont typeface="Arial" panose="020B0604020202020204"/>
              <a:buNone/>
            </a:pPr>
            <a:r>
              <a:rPr lang="en-GB" sz="2400">
                <a:solidFill>
                  <a:schemeClr val="dk1"/>
                </a:solidFill>
                <a:highlight>
                  <a:srgbClr val="FFFFFF"/>
                </a:highlight>
              </a:rPr>
              <a:t>Physical &amp; Online Whiteboards</a:t>
            </a:r>
            <a:endParaRPr sz="2400">
              <a:solidFill>
                <a:schemeClr val="dk1"/>
              </a:solidFill>
              <a:highlight>
                <a:srgbClr val="FFFFFF"/>
              </a:highlight>
            </a:endParaRPr>
          </a:p>
        </p:txBody>
      </p:sp>
      <p:sp>
        <p:nvSpPr>
          <p:cNvPr id="294" name="Google Shape;294;g17007bd7ab8_0_125"/>
          <p:cNvSpPr txBox="1"/>
          <p:nvPr/>
        </p:nvSpPr>
        <p:spPr>
          <a:xfrm>
            <a:off x="327600" y="233550"/>
            <a:ext cx="2827800" cy="475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chemeClr val="lt1"/>
                </a:solidFill>
                <a:latin typeface="Roboto" panose="02000000000000000000"/>
                <a:ea typeface="Roboto" panose="02000000000000000000"/>
                <a:cs typeface="Roboto" panose="02000000000000000000"/>
                <a:sym typeface="Roboto" panose="02000000000000000000"/>
              </a:rPr>
              <a:t>PRESENTATION SKILLS</a:t>
            </a:r>
            <a:endParaRPr sz="2000"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pic>
        <p:nvPicPr>
          <p:cNvPr id="295" name="Google Shape;295;g17007bd7ab8_0_125"/>
          <p:cNvPicPr preferRelativeResize="0"/>
          <p:nvPr/>
        </p:nvPicPr>
        <p:blipFill rotWithShape="1">
          <a:blip r:embed="rId1"/>
          <a:srcRect r="53855"/>
          <a:stretch>
            <a:fillRect/>
          </a:stretch>
        </p:blipFill>
        <p:spPr>
          <a:xfrm>
            <a:off x="8096775" y="0"/>
            <a:ext cx="1047224" cy="1102725"/>
          </a:xfrm>
          <a:prstGeom prst="rect">
            <a:avLst/>
          </a:prstGeom>
          <a:noFill/>
          <a:ln>
            <a:noFill/>
          </a:ln>
        </p:spPr>
      </p:pic>
      <p:pic>
        <p:nvPicPr>
          <p:cNvPr id="296" name="Google Shape;296;g17007bd7ab8_0_125"/>
          <p:cNvPicPr preferRelativeResize="0"/>
          <p:nvPr/>
        </p:nvPicPr>
        <p:blipFill rotWithShape="1">
          <a:blip r:embed="rId2"/>
          <a:srcRect l="8630" r="8622" b="57237"/>
          <a:stretch>
            <a:fillRect/>
          </a:stretch>
        </p:blipFill>
        <p:spPr>
          <a:xfrm rot="10800000" flipH="1">
            <a:off x="0" y="8087"/>
            <a:ext cx="3564399" cy="926125"/>
          </a:xfrm>
          <a:prstGeom prst="rect">
            <a:avLst/>
          </a:prstGeom>
          <a:noFill/>
          <a:ln>
            <a:noFill/>
          </a:ln>
        </p:spPr>
      </p:pic>
      <p:sp>
        <p:nvSpPr>
          <p:cNvPr id="297" name="Google Shape;297;g17007bd7ab8_0_125"/>
          <p:cNvSpPr/>
          <p:nvPr/>
        </p:nvSpPr>
        <p:spPr>
          <a:xfrm>
            <a:off x="3564400" y="455613"/>
            <a:ext cx="2715000" cy="6471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chemeClr val="lt1"/>
                </a:solidFill>
                <a:latin typeface="Arial" panose="020B0604020202020204"/>
                <a:ea typeface="Arial" panose="020B0604020202020204"/>
                <a:cs typeface="Arial" panose="020B0604020202020204"/>
                <a:sym typeface="Arial" panose="020B0604020202020204"/>
              </a:rPr>
              <a:t>CONCEPTS</a:t>
            </a:r>
            <a:endParaRPr sz="20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298" name="Google Shape;298;g17007bd7ab8_0_125"/>
          <p:cNvPicPr preferRelativeResize="0"/>
          <p:nvPr/>
        </p:nvPicPr>
        <p:blipFill>
          <a:blip r:embed="rId3"/>
          <a:stretch>
            <a:fillRect/>
          </a:stretch>
        </p:blipFill>
        <p:spPr>
          <a:xfrm>
            <a:off x="251550" y="1623600"/>
            <a:ext cx="3922500" cy="2610250"/>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3"/>
                                        </p:tgtEl>
                                        <p:attrNameLst>
                                          <p:attrName>style.visibility</p:attrName>
                                        </p:attrNameLst>
                                      </p:cBhvr>
                                      <p:to>
                                        <p:strVal val="visible"/>
                                      </p:to>
                                    </p:set>
                                    <p:animEffect transition="in" filter="fade">
                                      <p:cBhvr>
                                        <p:cTn id="7" dur="1000"/>
                                        <p:tgtEl>
                                          <p:spTgt spid="2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302" name="Shape 302"/>
        <p:cNvGrpSpPr/>
        <p:nvPr/>
      </p:nvGrpSpPr>
      <p:grpSpPr>
        <a:xfrm>
          <a:off x="0" y="0"/>
          <a:ext cx="0" cy="0"/>
          <a:chOff x="0" y="0"/>
          <a:chExt cx="0" cy="0"/>
        </a:xfrm>
      </p:grpSpPr>
      <p:sp>
        <p:nvSpPr>
          <p:cNvPr id="303" name="Google Shape;303;g17007bd7ab8_0_133"/>
          <p:cNvSpPr txBox="1"/>
          <p:nvPr/>
        </p:nvSpPr>
        <p:spPr>
          <a:xfrm>
            <a:off x="5521275" y="2334150"/>
            <a:ext cx="3225600" cy="4752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1800"/>
              </a:spcAft>
              <a:buClr>
                <a:schemeClr val="dk1"/>
              </a:buClr>
              <a:buSzPts val="1100"/>
              <a:buFont typeface="Arial" panose="020B0604020202020204"/>
              <a:buNone/>
            </a:pPr>
            <a:r>
              <a:rPr lang="en-GB" sz="2400">
                <a:solidFill>
                  <a:schemeClr val="dk1"/>
                </a:solidFill>
                <a:highlight>
                  <a:srgbClr val="FFFFFF"/>
                </a:highlight>
              </a:rPr>
              <a:t>What is a whiteboard?</a:t>
            </a:r>
            <a:endParaRPr sz="2400">
              <a:solidFill>
                <a:schemeClr val="dk1"/>
              </a:solidFill>
              <a:highlight>
                <a:srgbClr val="FFFFFF"/>
              </a:highlight>
            </a:endParaRPr>
          </a:p>
        </p:txBody>
      </p:sp>
      <p:sp>
        <p:nvSpPr>
          <p:cNvPr id="304" name="Google Shape;304;g17007bd7ab8_0_133"/>
          <p:cNvSpPr txBox="1"/>
          <p:nvPr/>
        </p:nvSpPr>
        <p:spPr>
          <a:xfrm>
            <a:off x="327600" y="233550"/>
            <a:ext cx="2827800" cy="475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chemeClr val="lt1"/>
                </a:solidFill>
                <a:latin typeface="Roboto" panose="02000000000000000000"/>
                <a:ea typeface="Roboto" panose="02000000000000000000"/>
                <a:cs typeface="Roboto" panose="02000000000000000000"/>
                <a:sym typeface="Roboto" panose="02000000000000000000"/>
              </a:rPr>
              <a:t>PRESENTATION SKILLS</a:t>
            </a:r>
            <a:endParaRPr sz="2000"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pic>
        <p:nvPicPr>
          <p:cNvPr id="305" name="Google Shape;305;g17007bd7ab8_0_133"/>
          <p:cNvPicPr preferRelativeResize="0"/>
          <p:nvPr/>
        </p:nvPicPr>
        <p:blipFill rotWithShape="1">
          <a:blip r:embed="rId1"/>
          <a:srcRect r="53855"/>
          <a:stretch>
            <a:fillRect/>
          </a:stretch>
        </p:blipFill>
        <p:spPr>
          <a:xfrm>
            <a:off x="8096775" y="0"/>
            <a:ext cx="1047224" cy="1102725"/>
          </a:xfrm>
          <a:prstGeom prst="rect">
            <a:avLst/>
          </a:prstGeom>
          <a:noFill/>
          <a:ln>
            <a:noFill/>
          </a:ln>
        </p:spPr>
      </p:pic>
      <p:pic>
        <p:nvPicPr>
          <p:cNvPr id="306" name="Google Shape;306;g17007bd7ab8_0_133"/>
          <p:cNvPicPr preferRelativeResize="0"/>
          <p:nvPr/>
        </p:nvPicPr>
        <p:blipFill rotWithShape="1">
          <a:blip r:embed="rId2"/>
          <a:srcRect l="8630" r="8622" b="57237"/>
          <a:stretch>
            <a:fillRect/>
          </a:stretch>
        </p:blipFill>
        <p:spPr>
          <a:xfrm rot="10800000" flipH="1">
            <a:off x="0" y="8087"/>
            <a:ext cx="3564399" cy="926125"/>
          </a:xfrm>
          <a:prstGeom prst="rect">
            <a:avLst/>
          </a:prstGeom>
          <a:noFill/>
          <a:ln>
            <a:noFill/>
          </a:ln>
        </p:spPr>
      </p:pic>
      <p:sp>
        <p:nvSpPr>
          <p:cNvPr id="307" name="Google Shape;307;g17007bd7ab8_0_133"/>
          <p:cNvSpPr/>
          <p:nvPr/>
        </p:nvSpPr>
        <p:spPr>
          <a:xfrm>
            <a:off x="3564400" y="455613"/>
            <a:ext cx="2715000" cy="6471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chemeClr val="lt1"/>
                </a:solidFill>
                <a:latin typeface="Arial" panose="020B0604020202020204"/>
                <a:ea typeface="Arial" panose="020B0604020202020204"/>
                <a:cs typeface="Arial" panose="020B0604020202020204"/>
                <a:sym typeface="Arial" panose="020B0604020202020204"/>
              </a:rPr>
              <a:t>CONCEPTS</a:t>
            </a:r>
            <a:endParaRPr sz="20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308" name="Google Shape;308;g17007bd7ab8_0_133"/>
          <p:cNvPicPr preferRelativeResize="0"/>
          <p:nvPr/>
        </p:nvPicPr>
        <p:blipFill>
          <a:blip r:embed="rId3"/>
          <a:stretch>
            <a:fillRect/>
          </a:stretch>
        </p:blipFill>
        <p:spPr>
          <a:xfrm>
            <a:off x="152400" y="1255113"/>
            <a:ext cx="5216473" cy="3479695"/>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3"/>
                                        </p:tgtEl>
                                        <p:attrNameLst>
                                          <p:attrName>style.visibility</p:attrName>
                                        </p:attrNameLst>
                                      </p:cBhvr>
                                      <p:to>
                                        <p:strVal val="visible"/>
                                      </p:to>
                                    </p:set>
                                    <p:animEffect transition="in" filter="fade">
                                      <p:cBhvr>
                                        <p:cTn id="7" dur="1000"/>
                                        <p:tgtEl>
                                          <p:spTgt spid="3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312" name="Shape 312"/>
        <p:cNvGrpSpPr/>
        <p:nvPr/>
      </p:nvGrpSpPr>
      <p:grpSpPr>
        <a:xfrm>
          <a:off x="0" y="0"/>
          <a:ext cx="0" cy="0"/>
          <a:chOff x="0" y="0"/>
          <a:chExt cx="0" cy="0"/>
        </a:xfrm>
      </p:grpSpPr>
      <p:sp>
        <p:nvSpPr>
          <p:cNvPr id="313" name="Google Shape;313;g17007bd7ab8_0_141"/>
          <p:cNvSpPr txBox="1"/>
          <p:nvPr/>
        </p:nvSpPr>
        <p:spPr>
          <a:xfrm>
            <a:off x="1891350" y="1293050"/>
            <a:ext cx="5361300" cy="4752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Clr>
                <a:schemeClr val="dk1"/>
              </a:buClr>
              <a:buSzPts val="1100"/>
              <a:buFont typeface="Arial" panose="020B0604020202020204"/>
              <a:buNone/>
            </a:pPr>
            <a:r>
              <a:rPr lang="en-GB" sz="2400">
                <a:solidFill>
                  <a:schemeClr val="dk1"/>
                </a:solidFill>
                <a:highlight>
                  <a:srgbClr val="FFFFFF"/>
                </a:highlight>
              </a:rPr>
              <a:t>What are the benefits of a whiteboard?</a:t>
            </a:r>
            <a:endParaRPr lang="en-GB" sz="2400">
              <a:solidFill>
                <a:schemeClr val="dk1"/>
              </a:solidFill>
              <a:highlight>
                <a:srgbClr val="FFFFFF"/>
              </a:highlight>
            </a:endParaRPr>
          </a:p>
          <a:p>
            <a:pPr marL="0" lvl="0" indent="0" algn="ctr" rtl="0">
              <a:lnSpc>
                <a:spcPct val="115000"/>
              </a:lnSpc>
              <a:spcBef>
                <a:spcPts val="0"/>
              </a:spcBef>
              <a:spcAft>
                <a:spcPts val="0"/>
              </a:spcAft>
              <a:buClr>
                <a:schemeClr val="dk1"/>
              </a:buClr>
              <a:buSzPts val="1100"/>
              <a:buFont typeface="Arial" panose="020B0604020202020204"/>
              <a:buNone/>
            </a:pPr>
            <a:endParaRPr lang="en-GB" altLang="en-GB" sz="2400">
              <a:solidFill>
                <a:schemeClr val="dk1"/>
              </a:solidFill>
              <a:highlight>
                <a:srgbClr val="FFFFFF"/>
              </a:highlight>
            </a:endParaRPr>
          </a:p>
          <a:p>
            <a:pPr marL="0" lvl="0" indent="0" algn="ctr" rtl="0">
              <a:lnSpc>
                <a:spcPct val="115000"/>
              </a:lnSpc>
              <a:spcBef>
                <a:spcPts val="0"/>
              </a:spcBef>
              <a:spcAft>
                <a:spcPts val="0"/>
              </a:spcAft>
              <a:buClr>
                <a:schemeClr val="dk1"/>
              </a:buClr>
              <a:buSzPts val="1100"/>
              <a:buFont typeface="Arial" panose="020B0604020202020204"/>
              <a:buNone/>
            </a:pPr>
            <a:endParaRPr lang="en-GB" altLang="en-GB" sz="2400">
              <a:solidFill>
                <a:schemeClr val="dk1"/>
              </a:solidFill>
              <a:highlight>
                <a:srgbClr val="FFFFFF"/>
              </a:highlight>
            </a:endParaRPr>
          </a:p>
          <a:p>
            <a:pPr marL="0" lvl="0" indent="0" algn="ctr" rtl="0">
              <a:lnSpc>
                <a:spcPct val="115000"/>
              </a:lnSpc>
              <a:spcBef>
                <a:spcPts val="1800"/>
              </a:spcBef>
              <a:spcAft>
                <a:spcPts val="1800"/>
              </a:spcAft>
              <a:buClr>
                <a:schemeClr val="dk1"/>
              </a:buClr>
              <a:buSzPts val="1100"/>
              <a:buFont typeface="Arial" panose="020B0604020202020204"/>
              <a:buNone/>
            </a:pPr>
            <a:endParaRPr lang="en-US" sz="2400">
              <a:solidFill>
                <a:schemeClr val="dk1"/>
              </a:solidFill>
              <a:highlight>
                <a:srgbClr val="FFFFFF"/>
              </a:highlight>
            </a:endParaRPr>
          </a:p>
          <a:p>
            <a:pPr marL="0" lvl="0" indent="0" algn="ctr" rtl="0">
              <a:lnSpc>
                <a:spcPct val="115000"/>
              </a:lnSpc>
              <a:spcBef>
                <a:spcPts val="1800"/>
              </a:spcBef>
              <a:spcAft>
                <a:spcPts val="1800"/>
              </a:spcAft>
              <a:buClr>
                <a:schemeClr val="dk1"/>
              </a:buClr>
              <a:buSzPts val="1100"/>
              <a:buFont typeface="Arial" panose="020B0604020202020204"/>
              <a:buNone/>
            </a:pPr>
            <a:r>
              <a:rPr lang="en-US" sz="2400">
                <a:solidFill>
                  <a:schemeClr val="dk1"/>
                </a:solidFill>
                <a:highlight>
                  <a:srgbClr val="FFFFFF"/>
                </a:highlight>
              </a:rPr>
              <a:t>Online whiteboards will transform virtual meetings into a collaborative experience</a:t>
            </a:r>
            <a:endParaRPr lang="en-US" sz="2400">
              <a:solidFill>
                <a:schemeClr val="dk1"/>
              </a:solidFill>
              <a:highlight>
                <a:srgbClr val="FFFFFF"/>
              </a:highlight>
            </a:endParaRPr>
          </a:p>
        </p:txBody>
      </p:sp>
      <p:sp>
        <p:nvSpPr>
          <p:cNvPr id="314" name="Google Shape;314;g17007bd7ab8_0_141"/>
          <p:cNvSpPr txBox="1"/>
          <p:nvPr/>
        </p:nvSpPr>
        <p:spPr>
          <a:xfrm>
            <a:off x="327600" y="233550"/>
            <a:ext cx="2827800" cy="475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chemeClr val="lt1"/>
                </a:solidFill>
                <a:latin typeface="Roboto" panose="02000000000000000000"/>
                <a:ea typeface="Roboto" panose="02000000000000000000"/>
                <a:cs typeface="Roboto" panose="02000000000000000000"/>
                <a:sym typeface="Roboto" panose="02000000000000000000"/>
              </a:rPr>
              <a:t>PRESENTATION SKILLS</a:t>
            </a:r>
            <a:endParaRPr sz="2000"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pic>
        <p:nvPicPr>
          <p:cNvPr id="315" name="Google Shape;315;g17007bd7ab8_0_141"/>
          <p:cNvPicPr preferRelativeResize="0"/>
          <p:nvPr/>
        </p:nvPicPr>
        <p:blipFill rotWithShape="1">
          <a:blip r:embed="rId1"/>
          <a:srcRect r="53855"/>
          <a:stretch>
            <a:fillRect/>
          </a:stretch>
        </p:blipFill>
        <p:spPr>
          <a:xfrm>
            <a:off x="8096775" y="0"/>
            <a:ext cx="1047224" cy="1102725"/>
          </a:xfrm>
          <a:prstGeom prst="rect">
            <a:avLst/>
          </a:prstGeom>
          <a:noFill/>
          <a:ln>
            <a:noFill/>
          </a:ln>
        </p:spPr>
      </p:pic>
      <p:pic>
        <p:nvPicPr>
          <p:cNvPr id="316" name="Google Shape;316;g17007bd7ab8_0_141"/>
          <p:cNvPicPr preferRelativeResize="0"/>
          <p:nvPr/>
        </p:nvPicPr>
        <p:blipFill rotWithShape="1">
          <a:blip r:embed="rId2"/>
          <a:srcRect l="8630" r="8622" b="57237"/>
          <a:stretch>
            <a:fillRect/>
          </a:stretch>
        </p:blipFill>
        <p:spPr>
          <a:xfrm rot="10800000" flipH="1">
            <a:off x="0" y="8087"/>
            <a:ext cx="3564399" cy="926125"/>
          </a:xfrm>
          <a:prstGeom prst="rect">
            <a:avLst/>
          </a:prstGeom>
          <a:noFill/>
          <a:ln>
            <a:noFill/>
          </a:ln>
        </p:spPr>
      </p:pic>
      <p:sp>
        <p:nvSpPr>
          <p:cNvPr id="317" name="Google Shape;317;g17007bd7ab8_0_141"/>
          <p:cNvSpPr/>
          <p:nvPr/>
        </p:nvSpPr>
        <p:spPr>
          <a:xfrm>
            <a:off x="3564400" y="455613"/>
            <a:ext cx="2715000" cy="6471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chemeClr val="lt1"/>
                </a:solidFill>
                <a:latin typeface="Arial" panose="020B0604020202020204"/>
                <a:ea typeface="Arial" panose="020B0604020202020204"/>
                <a:cs typeface="Arial" panose="020B0604020202020204"/>
                <a:sym typeface="Arial" panose="020B0604020202020204"/>
              </a:rPr>
              <a:t>CONCEPTS</a:t>
            </a:r>
            <a:endParaRPr sz="20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318" name="Google Shape;318;g17007bd7ab8_0_141"/>
          <p:cNvPicPr preferRelativeResize="0"/>
          <p:nvPr/>
        </p:nvPicPr>
        <p:blipFill>
          <a:blip r:embed="rId3"/>
          <a:stretch>
            <a:fillRect/>
          </a:stretch>
        </p:blipFill>
        <p:spPr>
          <a:xfrm>
            <a:off x="2873375" y="1958340"/>
            <a:ext cx="2865755" cy="1599565"/>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3"/>
                                        </p:tgtEl>
                                        <p:attrNameLst>
                                          <p:attrName>style.visibility</p:attrName>
                                        </p:attrNameLst>
                                      </p:cBhvr>
                                      <p:to>
                                        <p:strVal val="visible"/>
                                      </p:to>
                                    </p:set>
                                    <p:animEffect transition="in" filter="fade">
                                      <p:cBhvr>
                                        <p:cTn id="7" dur="1000"/>
                                        <p:tgtEl>
                                          <p:spTgt spid="3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322" name="Shape 322"/>
        <p:cNvGrpSpPr/>
        <p:nvPr/>
      </p:nvGrpSpPr>
      <p:grpSpPr>
        <a:xfrm>
          <a:off x="0" y="0"/>
          <a:ext cx="0" cy="0"/>
          <a:chOff x="0" y="0"/>
          <a:chExt cx="0" cy="0"/>
        </a:xfrm>
      </p:grpSpPr>
      <p:sp>
        <p:nvSpPr>
          <p:cNvPr id="323" name="Google Shape;323;g17007bd7ab8_0_149"/>
          <p:cNvSpPr txBox="1"/>
          <p:nvPr/>
        </p:nvSpPr>
        <p:spPr>
          <a:xfrm>
            <a:off x="6542175" y="2334150"/>
            <a:ext cx="1856100" cy="475200"/>
          </a:xfrm>
          <a:prstGeom prst="rect">
            <a:avLst/>
          </a:prstGeom>
          <a:noFill/>
          <a:ln>
            <a:noFill/>
          </a:ln>
        </p:spPr>
        <p:txBody>
          <a:bodyPr spcFirstLastPara="1" wrap="square" lIns="0" tIns="0" rIns="0" bIns="0" anchor="t" anchorCtr="0">
            <a:noAutofit/>
          </a:bodyPr>
          <a:lstStyle/>
          <a:p>
            <a:pPr marL="0" lvl="0" indent="0" algn="ctr" rtl="0">
              <a:lnSpc>
                <a:spcPct val="150000"/>
              </a:lnSpc>
              <a:spcBef>
                <a:spcPts val="0"/>
              </a:spcBef>
              <a:spcAft>
                <a:spcPts val="1100"/>
              </a:spcAft>
              <a:buClr>
                <a:schemeClr val="dk1"/>
              </a:buClr>
              <a:buSzPts val="1100"/>
              <a:buFont typeface="Arial" panose="020B0604020202020204"/>
              <a:buNone/>
            </a:pPr>
            <a:r>
              <a:rPr lang="en-GB" sz="2400">
                <a:solidFill>
                  <a:schemeClr val="dk1"/>
                </a:solidFill>
                <a:highlight>
                  <a:srgbClr val="FFFFFF"/>
                </a:highlight>
              </a:rPr>
              <a:t>Blackboard</a:t>
            </a:r>
            <a:endParaRPr sz="2400">
              <a:solidFill>
                <a:schemeClr val="dk1"/>
              </a:solidFill>
              <a:highlight>
                <a:srgbClr val="FFFFFF"/>
              </a:highlight>
            </a:endParaRPr>
          </a:p>
        </p:txBody>
      </p:sp>
      <p:sp>
        <p:nvSpPr>
          <p:cNvPr id="324" name="Google Shape;324;g17007bd7ab8_0_149"/>
          <p:cNvSpPr txBox="1"/>
          <p:nvPr/>
        </p:nvSpPr>
        <p:spPr>
          <a:xfrm>
            <a:off x="327600" y="233550"/>
            <a:ext cx="2827800" cy="475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chemeClr val="lt1"/>
                </a:solidFill>
                <a:latin typeface="Roboto" panose="02000000000000000000"/>
                <a:ea typeface="Roboto" panose="02000000000000000000"/>
                <a:cs typeface="Roboto" panose="02000000000000000000"/>
                <a:sym typeface="Roboto" panose="02000000000000000000"/>
              </a:rPr>
              <a:t>PRESENTATION SKILLS</a:t>
            </a:r>
            <a:endParaRPr sz="2000"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pic>
        <p:nvPicPr>
          <p:cNvPr id="325" name="Google Shape;325;g17007bd7ab8_0_149"/>
          <p:cNvPicPr preferRelativeResize="0"/>
          <p:nvPr/>
        </p:nvPicPr>
        <p:blipFill rotWithShape="1">
          <a:blip r:embed="rId1"/>
          <a:srcRect r="53855"/>
          <a:stretch>
            <a:fillRect/>
          </a:stretch>
        </p:blipFill>
        <p:spPr>
          <a:xfrm>
            <a:off x="8096775" y="0"/>
            <a:ext cx="1047224" cy="1102725"/>
          </a:xfrm>
          <a:prstGeom prst="rect">
            <a:avLst/>
          </a:prstGeom>
          <a:noFill/>
          <a:ln>
            <a:noFill/>
          </a:ln>
        </p:spPr>
      </p:pic>
      <p:pic>
        <p:nvPicPr>
          <p:cNvPr id="326" name="Google Shape;326;g17007bd7ab8_0_149"/>
          <p:cNvPicPr preferRelativeResize="0"/>
          <p:nvPr/>
        </p:nvPicPr>
        <p:blipFill rotWithShape="1">
          <a:blip r:embed="rId2"/>
          <a:srcRect l="8630" r="8622" b="57237"/>
          <a:stretch>
            <a:fillRect/>
          </a:stretch>
        </p:blipFill>
        <p:spPr>
          <a:xfrm rot="10800000" flipH="1">
            <a:off x="0" y="8087"/>
            <a:ext cx="3564399" cy="926125"/>
          </a:xfrm>
          <a:prstGeom prst="rect">
            <a:avLst/>
          </a:prstGeom>
          <a:noFill/>
          <a:ln>
            <a:noFill/>
          </a:ln>
        </p:spPr>
      </p:pic>
      <p:sp>
        <p:nvSpPr>
          <p:cNvPr id="327" name="Google Shape;327;g17007bd7ab8_0_149"/>
          <p:cNvSpPr/>
          <p:nvPr/>
        </p:nvSpPr>
        <p:spPr>
          <a:xfrm>
            <a:off x="3564400" y="455613"/>
            <a:ext cx="2715000" cy="6471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chemeClr val="lt1"/>
                </a:solidFill>
                <a:latin typeface="Arial" panose="020B0604020202020204"/>
                <a:ea typeface="Arial" panose="020B0604020202020204"/>
                <a:cs typeface="Arial" panose="020B0604020202020204"/>
                <a:sym typeface="Arial" panose="020B0604020202020204"/>
              </a:rPr>
              <a:t>CONCEPTS</a:t>
            </a:r>
            <a:endParaRPr sz="20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328" name="Google Shape;328;g17007bd7ab8_0_149"/>
          <p:cNvPicPr preferRelativeResize="0"/>
          <p:nvPr/>
        </p:nvPicPr>
        <p:blipFill>
          <a:blip r:embed="rId3"/>
          <a:stretch>
            <a:fillRect/>
          </a:stretch>
        </p:blipFill>
        <p:spPr>
          <a:xfrm>
            <a:off x="400300" y="1304688"/>
            <a:ext cx="3735987" cy="3735987"/>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3"/>
                                        </p:tgtEl>
                                        <p:attrNameLst>
                                          <p:attrName>style.visibility</p:attrName>
                                        </p:attrNameLst>
                                      </p:cBhvr>
                                      <p:to>
                                        <p:strVal val="visible"/>
                                      </p:to>
                                    </p:set>
                                    <p:animEffect transition="in" filter="fade">
                                      <p:cBhvr>
                                        <p:cTn id="7" dur="1000"/>
                                        <p:tgtEl>
                                          <p:spTgt spid="3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332" name="Shape 332"/>
        <p:cNvGrpSpPr/>
        <p:nvPr/>
      </p:nvGrpSpPr>
      <p:grpSpPr>
        <a:xfrm>
          <a:off x="0" y="0"/>
          <a:ext cx="0" cy="0"/>
          <a:chOff x="0" y="0"/>
          <a:chExt cx="0" cy="0"/>
        </a:xfrm>
      </p:grpSpPr>
      <p:sp>
        <p:nvSpPr>
          <p:cNvPr id="333" name="Google Shape;333;g17007bd7ab8_0_157"/>
          <p:cNvSpPr txBox="1"/>
          <p:nvPr/>
        </p:nvSpPr>
        <p:spPr>
          <a:xfrm>
            <a:off x="5420900" y="2334150"/>
            <a:ext cx="3394500" cy="4752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1800"/>
              </a:spcAft>
              <a:buClr>
                <a:schemeClr val="dk1"/>
              </a:buClr>
              <a:buSzPts val="1100"/>
              <a:buFont typeface="Arial" panose="020B0604020202020204"/>
              <a:buNone/>
            </a:pPr>
            <a:r>
              <a:rPr lang="en-GB" sz="2400">
                <a:solidFill>
                  <a:schemeClr val="dk1"/>
                </a:solidFill>
                <a:highlight>
                  <a:srgbClr val="FFFFFF"/>
                </a:highlight>
              </a:rPr>
              <a:t>What is a blackboard?</a:t>
            </a:r>
            <a:endParaRPr sz="2400">
              <a:solidFill>
                <a:schemeClr val="dk1"/>
              </a:solidFill>
              <a:highlight>
                <a:srgbClr val="FFFFFF"/>
              </a:highlight>
            </a:endParaRPr>
          </a:p>
        </p:txBody>
      </p:sp>
      <p:sp>
        <p:nvSpPr>
          <p:cNvPr id="334" name="Google Shape;334;g17007bd7ab8_0_157"/>
          <p:cNvSpPr txBox="1"/>
          <p:nvPr/>
        </p:nvSpPr>
        <p:spPr>
          <a:xfrm>
            <a:off x="327600" y="233550"/>
            <a:ext cx="2827800" cy="475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chemeClr val="lt1"/>
                </a:solidFill>
                <a:latin typeface="Roboto" panose="02000000000000000000"/>
                <a:ea typeface="Roboto" panose="02000000000000000000"/>
                <a:cs typeface="Roboto" panose="02000000000000000000"/>
                <a:sym typeface="Roboto" panose="02000000000000000000"/>
              </a:rPr>
              <a:t>PRESENTATION SKILLS</a:t>
            </a:r>
            <a:endParaRPr sz="2000"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pic>
        <p:nvPicPr>
          <p:cNvPr id="335" name="Google Shape;335;g17007bd7ab8_0_157"/>
          <p:cNvPicPr preferRelativeResize="0"/>
          <p:nvPr/>
        </p:nvPicPr>
        <p:blipFill rotWithShape="1">
          <a:blip r:embed="rId1"/>
          <a:srcRect r="53855"/>
          <a:stretch>
            <a:fillRect/>
          </a:stretch>
        </p:blipFill>
        <p:spPr>
          <a:xfrm>
            <a:off x="8096775" y="0"/>
            <a:ext cx="1047224" cy="1102725"/>
          </a:xfrm>
          <a:prstGeom prst="rect">
            <a:avLst/>
          </a:prstGeom>
          <a:noFill/>
          <a:ln>
            <a:noFill/>
          </a:ln>
        </p:spPr>
      </p:pic>
      <p:pic>
        <p:nvPicPr>
          <p:cNvPr id="336" name="Google Shape;336;g17007bd7ab8_0_157"/>
          <p:cNvPicPr preferRelativeResize="0"/>
          <p:nvPr/>
        </p:nvPicPr>
        <p:blipFill rotWithShape="1">
          <a:blip r:embed="rId2"/>
          <a:srcRect l="8630" r="8622" b="57237"/>
          <a:stretch>
            <a:fillRect/>
          </a:stretch>
        </p:blipFill>
        <p:spPr>
          <a:xfrm rot="10800000" flipH="1">
            <a:off x="0" y="8087"/>
            <a:ext cx="3564399" cy="926125"/>
          </a:xfrm>
          <a:prstGeom prst="rect">
            <a:avLst/>
          </a:prstGeom>
          <a:noFill/>
          <a:ln>
            <a:noFill/>
          </a:ln>
        </p:spPr>
      </p:pic>
      <p:sp>
        <p:nvSpPr>
          <p:cNvPr id="337" name="Google Shape;337;g17007bd7ab8_0_157"/>
          <p:cNvSpPr/>
          <p:nvPr/>
        </p:nvSpPr>
        <p:spPr>
          <a:xfrm>
            <a:off x="3564400" y="455613"/>
            <a:ext cx="2715000" cy="6471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chemeClr val="lt1"/>
                </a:solidFill>
                <a:latin typeface="Arial" panose="020B0604020202020204"/>
                <a:ea typeface="Arial" panose="020B0604020202020204"/>
                <a:cs typeface="Arial" panose="020B0604020202020204"/>
                <a:sym typeface="Arial" panose="020B0604020202020204"/>
              </a:rPr>
              <a:t>CONCEPTS</a:t>
            </a:r>
            <a:endParaRPr sz="20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338" name="Google Shape;338;g17007bd7ab8_0_157"/>
          <p:cNvPicPr preferRelativeResize="0"/>
          <p:nvPr/>
        </p:nvPicPr>
        <p:blipFill>
          <a:blip r:embed="rId3"/>
          <a:stretch>
            <a:fillRect/>
          </a:stretch>
        </p:blipFill>
        <p:spPr>
          <a:xfrm>
            <a:off x="487025" y="1516063"/>
            <a:ext cx="3810000" cy="2857500"/>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33"/>
                                        </p:tgtEl>
                                        <p:attrNameLst>
                                          <p:attrName>style.visibility</p:attrName>
                                        </p:attrNameLst>
                                      </p:cBhvr>
                                      <p:to>
                                        <p:strVal val="visible"/>
                                      </p:to>
                                    </p:set>
                                    <p:animEffect transition="in" filter="fade">
                                      <p:cBhvr>
                                        <p:cTn id="7" dur="1000"/>
                                        <p:tgtEl>
                                          <p:spTgt spid="3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342" name="Shape 342"/>
        <p:cNvGrpSpPr/>
        <p:nvPr/>
      </p:nvGrpSpPr>
      <p:grpSpPr>
        <a:xfrm>
          <a:off x="0" y="0"/>
          <a:ext cx="0" cy="0"/>
          <a:chOff x="0" y="0"/>
          <a:chExt cx="0" cy="0"/>
        </a:xfrm>
      </p:grpSpPr>
      <p:sp>
        <p:nvSpPr>
          <p:cNvPr id="343" name="Google Shape;343;g17007bd7ab8_0_173"/>
          <p:cNvSpPr txBox="1"/>
          <p:nvPr/>
        </p:nvSpPr>
        <p:spPr>
          <a:xfrm>
            <a:off x="2114775" y="1231900"/>
            <a:ext cx="5380800" cy="4752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Clr>
                <a:schemeClr val="dk1"/>
              </a:buClr>
              <a:buSzPts val="1100"/>
              <a:buFont typeface="Arial" panose="020B0604020202020204"/>
              <a:buNone/>
            </a:pPr>
            <a:r>
              <a:rPr lang="en-GB" sz="2400">
                <a:solidFill>
                  <a:schemeClr val="dk1"/>
                </a:solidFill>
                <a:highlight>
                  <a:srgbClr val="FFFFFF"/>
                </a:highlight>
              </a:rPr>
              <a:t>What are the benefits of blackboards?</a:t>
            </a:r>
            <a:endParaRPr sz="2400">
              <a:solidFill>
                <a:schemeClr val="dk1"/>
              </a:solidFill>
              <a:highlight>
                <a:srgbClr val="FFFFFF"/>
              </a:highlight>
            </a:endParaRPr>
          </a:p>
          <a:p>
            <a:pPr marL="0" lvl="0" indent="0" algn="ctr" rtl="0">
              <a:lnSpc>
                <a:spcPct val="115000"/>
              </a:lnSpc>
              <a:spcBef>
                <a:spcPts val="1800"/>
              </a:spcBef>
              <a:spcAft>
                <a:spcPts val="1800"/>
              </a:spcAft>
              <a:buClr>
                <a:schemeClr val="dk1"/>
              </a:buClr>
              <a:buSzPts val="1100"/>
              <a:buFont typeface="Arial" panose="020B0604020202020204"/>
              <a:buNone/>
            </a:pPr>
            <a:endParaRPr sz="2400">
              <a:solidFill>
                <a:schemeClr val="dk1"/>
              </a:solidFill>
              <a:highlight>
                <a:srgbClr val="FFFFFF"/>
              </a:highlight>
            </a:endParaRPr>
          </a:p>
        </p:txBody>
      </p:sp>
      <p:sp>
        <p:nvSpPr>
          <p:cNvPr id="344" name="Google Shape;344;g17007bd7ab8_0_173"/>
          <p:cNvSpPr txBox="1"/>
          <p:nvPr/>
        </p:nvSpPr>
        <p:spPr>
          <a:xfrm>
            <a:off x="327600" y="233550"/>
            <a:ext cx="2827800" cy="475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chemeClr val="lt1"/>
                </a:solidFill>
                <a:latin typeface="Roboto" panose="02000000000000000000"/>
                <a:ea typeface="Roboto" panose="02000000000000000000"/>
                <a:cs typeface="Roboto" panose="02000000000000000000"/>
                <a:sym typeface="Roboto" panose="02000000000000000000"/>
              </a:rPr>
              <a:t>PRESENTATION SKILLS</a:t>
            </a:r>
            <a:endParaRPr sz="2000"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pic>
        <p:nvPicPr>
          <p:cNvPr id="345" name="Google Shape;345;g17007bd7ab8_0_173"/>
          <p:cNvPicPr preferRelativeResize="0"/>
          <p:nvPr/>
        </p:nvPicPr>
        <p:blipFill rotWithShape="1">
          <a:blip r:embed="rId1"/>
          <a:srcRect r="53855"/>
          <a:stretch>
            <a:fillRect/>
          </a:stretch>
        </p:blipFill>
        <p:spPr>
          <a:xfrm>
            <a:off x="8096775" y="0"/>
            <a:ext cx="1047224" cy="1102725"/>
          </a:xfrm>
          <a:prstGeom prst="rect">
            <a:avLst/>
          </a:prstGeom>
          <a:noFill/>
          <a:ln>
            <a:noFill/>
          </a:ln>
        </p:spPr>
      </p:pic>
      <p:pic>
        <p:nvPicPr>
          <p:cNvPr id="346" name="Google Shape;346;g17007bd7ab8_0_173"/>
          <p:cNvPicPr preferRelativeResize="0"/>
          <p:nvPr/>
        </p:nvPicPr>
        <p:blipFill rotWithShape="1">
          <a:blip r:embed="rId2"/>
          <a:srcRect l="8630" r="8622" b="57237"/>
          <a:stretch>
            <a:fillRect/>
          </a:stretch>
        </p:blipFill>
        <p:spPr>
          <a:xfrm rot="10800000" flipH="1">
            <a:off x="0" y="8087"/>
            <a:ext cx="3564399" cy="926125"/>
          </a:xfrm>
          <a:prstGeom prst="rect">
            <a:avLst/>
          </a:prstGeom>
          <a:noFill/>
          <a:ln>
            <a:noFill/>
          </a:ln>
        </p:spPr>
      </p:pic>
      <p:sp>
        <p:nvSpPr>
          <p:cNvPr id="347" name="Google Shape;347;g17007bd7ab8_0_173"/>
          <p:cNvSpPr/>
          <p:nvPr/>
        </p:nvSpPr>
        <p:spPr>
          <a:xfrm>
            <a:off x="3564400" y="455613"/>
            <a:ext cx="2715000" cy="6471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chemeClr val="lt1"/>
                </a:solidFill>
                <a:latin typeface="Arial" panose="020B0604020202020204"/>
                <a:ea typeface="Arial" panose="020B0604020202020204"/>
                <a:cs typeface="Arial" panose="020B0604020202020204"/>
                <a:sym typeface="Arial" panose="020B0604020202020204"/>
              </a:rPr>
              <a:t>CONCEPTS</a:t>
            </a:r>
            <a:endParaRPr sz="20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348" name="Google Shape;348;g17007bd7ab8_0_173"/>
          <p:cNvPicPr preferRelativeResize="0"/>
          <p:nvPr/>
        </p:nvPicPr>
        <p:blipFill>
          <a:blip r:embed="rId3"/>
          <a:stretch>
            <a:fillRect/>
          </a:stretch>
        </p:blipFill>
        <p:spPr>
          <a:xfrm>
            <a:off x="2311663" y="1707100"/>
            <a:ext cx="4520682" cy="3131600"/>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3"/>
                                        </p:tgtEl>
                                        <p:attrNameLst>
                                          <p:attrName>style.visibility</p:attrName>
                                        </p:attrNameLst>
                                      </p:cBhvr>
                                      <p:to>
                                        <p:strVal val="visible"/>
                                      </p:to>
                                    </p:set>
                                    <p:animEffect transition="in" filter="fade">
                                      <p:cBhvr>
                                        <p:cTn id="7" dur="1000"/>
                                        <p:tgtEl>
                                          <p:spTgt spid="3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352" name="Shape 352"/>
        <p:cNvGrpSpPr/>
        <p:nvPr/>
      </p:nvGrpSpPr>
      <p:grpSpPr>
        <a:xfrm>
          <a:off x="0" y="0"/>
          <a:ext cx="0" cy="0"/>
          <a:chOff x="0" y="0"/>
          <a:chExt cx="0" cy="0"/>
        </a:xfrm>
      </p:grpSpPr>
      <p:sp>
        <p:nvSpPr>
          <p:cNvPr id="353" name="Google Shape;353;g17007bd7ab8_0_165"/>
          <p:cNvSpPr txBox="1"/>
          <p:nvPr/>
        </p:nvSpPr>
        <p:spPr>
          <a:xfrm>
            <a:off x="6279400" y="2334150"/>
            <a:ext cx="1583700" cy="475200"/>
          </a:xfrm>
          <a:prstGeom prst="rect">
            <a:avLst/>
          </a:prstGeom>
          <a:noFill/>
          <a:ln>
            <a:noFill/>
          </a:ln>
        </p:spPr>
        <p:txBody>
          <a:bodyPr spcFirstLastPara="1" wrap="square" lIns="0" tIns="0" rIns="0" bIns="0" anchor="t" anchorCtr="0">
            <a:noAutofit/>
          </a:bodyPr>
          <a:lstStyle/>
          <a:p>
            <a:pPr marL="0" lvl="0" indent="0" algn="ctr" rtl="0">
              <a:lnSpc>
                <a:spcPct val="150000"/>
              </a:lnSpc>
              <a:spcBef>
                <a:spcPts val="0"/>
              </a:spcBef>
              <a:spcAft>
                <a:spcPts val="1100"/>
              </a:spcAft>
              <a:buClr>
                <a:schemeClr val="dk1"/>
              </a:buClr>
              <a:buSzPts val="1100"/>
              <a:buFont typeface="Arial" panose="020B0604020202020204"/>
              <a:buNone/>
            </a:pPr>
            <a:r>
              <a:rPr lang="en-GB" sz="2400">
                <a:solidFill>
                  <a:schemeClr val="dk1"/>
                </a:solidFill>
                <a:highlight>
                  <a:srgbClr val="FFFFFF"/>
                </a:highlight>
              </a:rPr>
              <a:t>Flipchart</a:t>
            </a:r>
            <a:endParaRPr sz="2400">
              <a:solidFill>
                <a:schemeClr val="dk1"/>
              </a:solidFill>
              <a:highlight>
                <a:srgbClr val="FFFFFF"/>
              </a:highlight>
            </a:endParaRPr>
          </a:p>
        </p:txBody>
      </p:sp>
      <p:sp>
        <p:nvSpPr>
          <p:cNvPr id="354" name="Google Shape;354;g17007bd7ab8_0_165"/>
          <p:cNvSpPr txBox="1"/>
          <p:nvPr/>
        </p:nvSpPr>
        <p:spPr>
          <a:xfrm>
            <a:off x="327600" y="233550"/>
            <a:ext cx="2827800" cy="475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chemeClr val="lt1"/>
                </a:solidFill>
                <a:latin typeface="Roboto" panose="02000000000000000000"/>
                <a:ea typeface="Roboto" panose="02000000000000000000"/>
                <a:cs typeface="Roboto" panose="02000000000000000000"/>
                <a:sym typeface="Roboto" panose="02000000000000000000"/>
              </a:rPr>
              <a:t>PRESENTATION SKILLS</a:t>
            </a:r>
            <a:endParaRPr sz="2000"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pic>
        <p:nvPicPr>
          <p:cNvPr id="355" name="Google Shape;355;g17007bd7ab8_0_165"/>
          <p:cNvPicPr preferRelativeResize="0"/>
          <p:nvPr/>
        </p:nvPicPr>
        <p:blipFill rotWithShape="1">
          <a:blip r:embed="rId1"/>
          <a:srcRect r="53855"/>
          <a:stretch>
            <a:fillRect/>
          </a:stretch>
        </p:blipFill>
        <p:spPr>
          <a:xfrm>
            <a:off x="8096775" y="0"/>
            <a:ext cx="1047224" cy="1102725"/>
          </a:xfrm>
          <a:prstGeom prst="rect">
            <a:avLst/>
          </a:prstGeom>
          <a:noFill/>
          <a:ln>
            <a:noFill/>
          </a:ln>
        </p:spPr>
      </p:pic>
      <p:pic>
        <p:nvPicPr>
          <p:cNvPr id="356" name="Google Shape;356;g17007bd7ab8_0_165"/>
          <p:cNvPicPr preferRelativeResize="0"/>
          <p:nvPr/>
        </p:nvPicPr>
        <p:blipFill rotWithShape="1">
          <a:blip r:embed="rId2"/>
          <a:srcRect l="8630" r="8622" b="57237"/>
          <a:stretch>
            <a:fillRect/>
          </a:stretch>
        </p:blipFill>
        <p:spPr>
          <a:xfrm rot="10800000" flipH="1">
            <a:off x="0" y="8087"/>
            <a:ext cx="3564399" cy="926125"/>
          </a:xfrm>
          <a:prstGeom prst="rect">
            <a:avLst/>
          </a:prstGeom>
          <a:noFill/>
          <a:ln>
            <a:noFill/>
          </a:ln>
        </p:spPr>
      </p:pic>
      <p:sp>
        <p:nvSpPr>
          <p:cNvPr id="357" name="Google Shape;357;g17007bd7ab8_0_165"/>
          <p:cNvSpPr/>
          <p:nvPr/>
        </p:nvSpPr>
        <p:spPr>
          <a:xfrm>
            <a:off x="3564400" y="455613"/>
            <a:ext cx="2715000" cy="6471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chemeClr val="lt1"/>
                </a:solidFill>
                <a:latin typeface="Arial" panose="020B0604020202020204"/>
                <a:ea typeface="Arial" panose="020B0604020202020204"/>
                <a:cs typeface="Arial" panose="020B0604020202020204"/>
                <a:sym typeface="Arial" panose="020B0604020202020204"/>
              </a:rPr>
              <a:t>CONCEPTS</a:t>
            </a:r>
            <a:endParaRPr sz="20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358" name="Google Shape;358;g17007bd7ab8_0_165"/>
          <p:cNvPicPr preferRelativeResize="0"/>
          <p:nvPr/>
        </p:nvPicPr>
        <p:blipFill>
          <a:blip r:embed="rId3"/>
          <a:stretch>
            <a:fillRect/>
          </a:stretch>
        </p:blipFill>
        <p:spPr>
          <a:xfrm>
            <a:off x="152400" y="1255113"/>
            <a:ext cx="3735987" cy="3735987"/>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3"/>
                                        </p:tgtEl>
                                        <p:attrNameLst>
                                          <p:attrName>style.visibility</p:attrName>
                                        </p:attrNameLst>
                                      </p:cBhvr>
                                      <p:to>
                                        <p:strVal val="visible"/>
                                      </p:to>
                                    </p:set>
                                    <p:animEffect transition="in" filter="fade">
                                      <p:cBhvr>
                                        <p:cTn id="7" dur="1000"/>
                                        <p:tgtEl>
                                          <p:spTgt spid="3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362" name="Shape 362"/>
        <p:cNvGrpSpPr/>
        <p:nvPr/>
      </p:nvGrpSpPr>
      <p:grpSpPr>
        <a:xfrm>
          <a:off x="0" y="0"/>
          <a:ext cx="0" cy="0"/>
          <a:chOff x="0" y="0"/>
          <a:chExt cx="0" cy="0"/>
        </a:xfrm>
      </p:grpSpPr>
      <p:sp>
        <p:nvSpPr>
          <p:cNvPr id="363" name="Google Shape;363;g17007bd7ab8_0_181"/>
          <p:cNvSpPr txBox="1"/>
          <p:nvPr/>
        </p:nvSpPr>
        <p:spPr>
          <a:xfrm>
            <a:off x="5724700" y="2334150"/>
            <a:ext cx="3022200" cy="4752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1800"/>
              </a:spcAft>
              <a:buClr>
                <a:schemeClr val="dk1"/>
              </a:buClr>
              <a:buSzPts val="1100"/>
              <a:buFont typeface="Arial" panose="020B0604020202020204"/>
              <a:buNone/>
            </a:pPr>
            <a:r>
              <a:rPr lang="en-GB" sz="2400">
                <a:solidFill>
                  <a:schemeClr val="dk1"/>
                </a:solidFill>
                <a:highlight>
                  <a:srgbClr val="FFFFFF"/>
                </a:highlight>
              </a:rPr>
              <a:t>What is a flipchart?</a:t>
            </a:r>
            <a:endParaRPr sz="2400">
              <a:solidFill>
                <a:schemeClr val="dk1"/>
              </a:solidFill>
              <a:highlight>
                <a:srgbClr val="FFFFFF"/>
              </a:highlight>
            </a:endParaRPr>
          </a:p>
        </p:txBody>
      </p:sp>
      <p:sp>
        <p:nvSpPr>
          <p:cNvPr id="364" name="Google Shape;364;g17007bd7ab8_0_181"/>
          <p:cNvSpPr txBox="1"/>
          <p:nvPr/>
        </p:nvSpPr>
        <p:spPr>
          <a:xfrm>
            <a:off x="327600" y="233550"/>
            <a:ext cx="2827800" cy="475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chemeClr val="lt1"/>
                </a:solidFill>
                <a:latin typeface="Roboto" panose="02000000000000000000"/>
                <a:ea typeface="Roboto" panose="02000000000000000000"/>
                <a:cs typeface="Roboto" panose="02000000000000000000"/>
                <a:sym typeface="Roboto" panose="02000000000000000000"/>
              </a:rPr>
              <a:t>PRESENTATION SKILLS</a:t>
            </a:r>
            <a:endParaRPr sz="2000"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pic>
        <p:nvPicPr>
          <p:cNvPr id="365" name="Google Shape;365;g17007bd7ab8_0_181"/>
          <p:cNvPicPr preferRelativeResize="0"/>
          <p:nvPr/>
        </p:nvPicPr>
        <p:blipFill rotWithShape="1">
          <a:blip r:embed="rId1"/>
          <a:srcRect r="53855"/>
          <a:stretch>
            <a:fillRect/>
          </a:stretch>
        </p:blipFill>
        <p:spPr>
          <a:xfrm>
            <a:off x="8096775" y="0"/>
            <a:ext cx="1047224" cy="1102725"/>
          </a:xfrm>
          <a:prstGeom prst="rect">
            <a:avLst/>
          </a:prstGeom>
          <a:noFill/>
          <a:ln>
            <a:noFill/>
          </a:ln>
        </p:spPr>
      </p:pic>
      <p:pic>
        <p:nvPicPr>
          <p:cNvPr id="366" name="Google Shape;366;g17007bd7ab8_0_181"/>
          <p:cNvPicPr preferRelativeResize="0"/>
          <p:nvPr/>
        </p:nvPicPr>
        <p:blipFill rotWithShape="1">
          <a:blip r:embed="rId2"/>
          <a:srcRect l="8630" r="8622" b="57237"/>
          <a:stretch>
            <a:fillRect/>
          </a:stretch>
        </p:blipFill>
        <p:spPr>
          <a:xfrm rot="10800000" flipH="1">
            <a:off x="0" y="8087"/>
            <a:ext cx="3564399" cy="926125"/>
          </a:xfrm>
          <a:prstGeom prst="rect">
            <a:avLst/>
          </a:prstGeom>
          <a:noFill/>
          <a:ln>
            <a:noFill/>
          </a:ln>
        </p:spPr>
      </p:pic>
      <p:sp>
        <p:nvSpPr>
          <p:cNvPr id="367" name="Google Shape;367;g17007bd7ab8_0_181"/>
          <p:cNvSpPr/>
          <p:nvPr/>
        </p:nvSpPr>
        <p:spPr>
          <a:xfrm>
            <a:off x="3564400" y="455613"/>
            <a:ext cx="2715000" cy="6471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chemeClr val="lt1"/>
                </a:solidFill>
                <a:latin typeface="Arial" panose="020B0604020202020204"/>
                <a:ea typeface="Arial" panose="020B0604020202020204"/>
                <a:cs typeface="Arial" panose="020B0604020202020204"/>
                <a:sym typeface="Arial" panose="020B0604020202020204"/>
              </a:rPr>
              <a:t>CONCEPTS</a:t>
            </a:r>
            <a:endParaRPr sz="20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368" name="Google Shape;368;g17007bd7ab8_0_181"/>
          <p:cNvPicPr preferRelativeResize="0"/>
          <p:nvPr/>
        </p:nvPicPr>
        <p:blipFill>
          <a:blip r:embed="rId3"/>
          <a:stretch>
            <a:fillRect/>
          </a:stretch>
        </p:blipFill>
        <p:spPr>
          <a:xfrm>
            <a:off x="425075" y="1231888"/>
            <a:ext cx="3641128" cy="3735987"/>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3"/>
                                        </p:tgtEl>
                                        <p:attrNameLst>
                                          <p:attrName>style.visibility</p:attrName>
                                        </p:attrNameLst>
                                      </p:cBhvr>
                                      <p:to>
                                        <p:strVal val="visible"/>
                                      </p:to>
                                    </p:set>
                                    <p:animEffect transition="in" filter="fade">
                                      <p:cBhvr>
                                        <p:cTn id="7" dur="1000"/>
                                        <p:tgtEl>
                                          <p:spTgt spid="3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372" name="Shape 372"/>
        <p:cNvGrpSpPr/>
        <p:nvPr/>
      </p:nvGrpSpPr>
      <p:grpSpPr>
        <a:xfrm>
          <a:off x="0" y="0"/>
          <a:ext cx="0" cy="0"/>
          <a:chOff x="0" y="0"/>
          <a:chExt cx="0" cy="0"/>
        </a:xfrm>
      </p:grpSpPr>
      <p:sp>
        <p:nvSpPr>
          <p:cNvPr id="373" name="Google Shape;373;g17007bd7ab8_0_197"/>
          <p:cNvSpPr txBox="1"/>
          <p:nvPr/>
        </p:nvSpPr>
        <p:spPr>
          <a:xfrm>
            <a:off x="4402475" y="2334150"/>
            <a:ext cx="4533300" cy="9261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1800"/>
              </a:spcAft>
              <a:buClr>
                <a:schemeClr val="dk1"/>
              </a:buClr>
              <a:buSzPts val="1100"/>
              <a:buFont typeface="Arial" panose="020B0604020202020204"/>
              <a:buNone/>
            </a:pPr>
            <a:r>
              <a:rPr lang="en-GB" sz="2400">
                <a:solidFill>
                  <a:schemeClr val="dk1"/>
                </a:solidFill>
                <a:highlight>
                  <a:srgbClr val="FFFFFF"/>
                </a:highlight>
              </a:rPr>
              <a:t>What are the benefits of presenting using a flipchart?</a:t>
            </a:r>
            <a:endParaRPr lang="en-GB" sz="2400">
              <a:solidFill>
                <a:schemeClr val="dk1"/>
              </a:solidFill>
              <a:highlight>
                <a:srgbClr val="FFFFFF"/>
              </a:highlight>
            </a:endParaRPr>
          </a:p>
          <a:p>
            <a:pPr marL="0" lvl="0" indent="0" algn="ctr" rtl="0">
              <a:lnSpc>
                <a:spcPct val="115000"/>
              </a:lnSpc>
              <a:spcBef>
                <a:spcPts val="0"/>
              </a:spcBef>
              <a:spcAft>
                <a:spcPts val="1800"/>
              </a:spcAft>
              <a:buClr>
                <a:schemeClr val="dk1"/>
              </a:buClr>
              <a:buSzPts val="1100"/>
              <a:buFont typeface="Arial" panose="020B0604020202020204"/>
              <a:buNone/>
            </a:pPr>
            <a:endParaRPr sz="2400">
              <a:solidFill>
                <a:schemeClr val="dk1"/>
              </a:solidFill>
              <a:highlight>
                <a:srgbClr val="FFFFFF"/>
              </a:highlight>
            </a:endParaRPr>
          </a:p>
          <a:p>
            <a:pPr marL="0" lvl="0" indent="0" algn="ctr" rtl="0">
              <a:lnSpc>
                <a:spcPct val="115000"/>
              </a:lnSpc>
              <a:spcBef>
                <a:spcPts val="0"/>
              </a:spcBef>
              <a:spcAft>
                <a:spcPts val="1800"/>
              </a:spcAft>
              <a:buClr>
                <a:schemeClr val="dk1"/>
              </a:buClr>
              <a:buSzPts val="1100"/>
              <a:buFont typeface="Arial" panose="020B0604020202020204"/>
              <a:buNone/>
            </a:pPr>
            <a:r>
              <a:rPr lang="en-US" sz="2400">
                <a:solidFill>
                  <a:schemeClr val="dk1"/>
                </a:solidFill>
                <a:highlight>
                  <a:srgbClr val="FFFFFF"/>
                </a:highlight>
              </a:rPr>
              <a:t>No electricity needed</a:t>
            </a:r>
            <a:endParaRPr lang="en-US" sz="2400">
              <a:solidFill>
                <a:schemeClr val="dk1"/>
              </a:solidFill>
              <a:highlight>
                <a:srgbClr val="FFFFFF"/>
              </a:highlight>
            </a:endParaRPr>
          </a:p>
        </p:txBody>
      </p:sp>
      <p:sp>
        <p:nvSpPr>
          <p:cNvPr id="374" name="Google Shape;374;g17007bd7ab8_0_197"/>
          <p:cNvSpPr txBox="1"/>
          <p:nvPr/>
        </p:nvSpPr>
        <p:spPr>
          <a:xfrm>
            <a:off x="327600" y="233550"/>
            <a:ext cx="2827800" cy="475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chemeClr val="lt1"/>
                </a:solidFill>
                <a:latin typeface="Roboto" panose="02000000000000000000"/>
                <a:ea typeface="Roboto" panose="02000000000000000000"/>
                <a:cs typeface="Roboto" panose="02000000000000000000"/>
                <a:sym typeface="Roboto" panose="02000000000000000000"/>
              </a:rPr>
              <a:t>PRESENTATION SKILLS</a:t>
            </a:r>
            <a:endParaRPr sz="2000"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pic>
        <p:nvPicPr>
          <p:cNvPr id="375" name="Google Shape;375;g17007bd7ab8_0_197"/>
          <p:cNvPicPr preferRelativeResize="0"/>
          <p:nvPr/>
        </p:nvPicPr>
        <p:blipFill rotWithShape="1">
          <a:blip r:embed="rId1"/>
          <a:srcRect r="53855"/>
          <a:stretch>
            <a:fillRect/>
          </a:stretch>
        </p:blipFill>
        <p:spPr>
          <a:xfrm>
            <a:off x="8096775" y="0"/>
            <a:ext cx="1047224" cy="1102725"/>
          </a:xfrm>
          <a:prstGeom prst="rect">
            <a:avLst/>
          </a:prstGeom>
          <a:noFill/>
          <a:ln>
            <a:noFill/>
          </a:ln>
        </p:spPr>
      </p:pic>
      <p:pic>
        <p:nvPicPr>
          <p:cNvPr id="376" name="Google Shape;376;g17007bd7ab8_0_197"/>
          <p:cNvPicPr preferRelativeResize="0"/>
          <p:nvPr/>
        </p:nvPicPr>
        <p:blipFill rotWithShape="1">
          <a:blip r:embed="rId2"/>
          <a:srcRect l="8630" r="8622" b="57237"/>
          <a:stretch>
            <a:fillRect/>
          </a:stretch>
        </p:blipFill>
        <p:spPr>
          <a:xfrm rot="10800000" flipH="1">
            <a:off x="0" y="8087"/>
            <a:ext cx="3564399" cy="926125"/>
          </a:xfrm>
          <a:prstGeom prst="rect">
            <a:avLst/>
          </a:prstGeom>
          <a:noFill/>
          <a:ln>
            <a:noFill/>
          </a:ln>
        </p:spPr>
      </p:pic>
      <p:sp>
        <p:nvSpPr>
          <p:cNvPr id="377" name="Google Shape;377;g17007bd7ab8_0_197"/>
          <p:cNvSpPr/>
          <p:nvPr/>
        </p:nvSpPr>
        <p:spPr>
          <a:xfrm>
            <a:off x="3564400" y="455613"/>
            <a:ext cx="2715000" cy="6471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chemeClr val="lt1"/>
                </a:solidFill>
                <a:latin typeface="Arial" panose="020B0604020202020204"/>
                <a:ea typeface="Arial" panose="020B0604020202020204"/>
                <a:cs typeface="Arial" panose="020B0604020202020204"/>
                <a:sym typeface="Arial" panose="020B0604020202020204"/>
              </a:rPr>
              <a:t>CONCEPTS</a:t>
            </a:r>
            <a:endParaRPr sz="20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378" name="Google Shape;378;g17007bd7ab8_0_197"/>
          <p:cNvPicPr preferRelativeResize="0"/>
          <p:nvPr/>
        </p:nvPicPr>
        <p:blipFill>
          <a:blip r:embed="rId3"/>
          <a:stretch>
            <a:fillRect/>
          </a:stretch>
        </p:blipFill>
        <p:spPr>
          <a:xfrm>
            <a:off x="152400" y="1255113"/>
            <a:ext cx="3735988" cy="3735988"/>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73"/>
                                        </p:tgtEl>
                                        <p:attrNameLst>
                                          <p:attrName>style.visibility</p:attrName>
                                        </p:attrNameLst>
                                      </p:cBhvr>
                                      <p:to>
                                        <p:strVal val="visible"/>
                                      </p:to>
                                    </p:set>
                                    <p:animEffect transition="in" filter="fade">
                                      <p:cBhvr>
                                        <p:cTn id="7" dur="1000"/>
                                        <p:tgtEl>
                                          <p:spTgt spid="3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382" name="Shape 382"/>
        <p:cNvGrpSpPr/>
        <p:nvPr/>
      </p:nvGrpSpPr>
      <p:grpSpPr>
        <a:xfrm>
          <a:off x="0" y="0"/>
          <a:ext cx="0" cy="0"/>
          <a:chOff x="0" y="0"/>
          <a:chExt cx="0" cy="0"/>
        </a:xfrm>
      </p:grpSpPr>
      <p:sp>
        <p:nvSpPr>
          <p:cNvPr id="383" name="Google Shape;383;g17007bd7ab8_0_205"/>
          <p:cNvSpPr txBox="1"/>
          <p:nvPr/>
        </p:nvSpPr>
        <p:spPr>
          <a:xfrm>
            <a:off x="327025" y="1231900"/>
            <a:ext cx="8249700" cy="9261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1300"/>
              </a:spcAft>
              <a:buClr>
                <a:schemeClr val="dk1"/>
              </a:buClr>
              <a:buSzPts val="1100"/>
              <a:buFont typeface="Arial" panose="020B0604020202020204"/>
              <a:buNone/>
            </a:pPr>
            <a:r>
              <a:rPr lang="en-GB" sz="2400">
                <a:solidFill>
                  <a:schemeClr val="dk1"/>
                </a:solidFill>
                <a:highlight>
                  <a:srgbClr val="FFFFFF"/>
                </a:highlight>
              </a:rPr>
              <a:t>How to make an informative speech with visual aids in presentations</a:t>
            </a:r>
            <a:endParaRPr sz="2400">
              <a:solidFill>
                <a:schemeClr val="dk1"/>
              </a:solidFill>
              <a:highlight>
                <a:srgbClr val="FFFFFF"/>
              </a:highlight>
            </a:endParaRPr>
          </a:p>
        </p:txBody>
      </p:sp>
      <p:sp>
        <p:nvSpPr>
          <p:cNvPr id="384" name="Google Shape;384;g17007bd7ab8_0_205"/>
          <p:cNvSpPr txBox="1"/>
          <p:nvPr/>
        </p:nvSpPr>
        <p:spPr>
          <a:xfrm>
            <a:off x="327600" y="233550"/>
            <a:ext cx="2827800" cy="475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chemeClr val="lt1"/>
                </a:solidFill>
                <a:latin typeface="Roboto" panose="02000000000000000000"/>
                <a:ea typeface="Roboto" panose="02000000000000000000"/>
                <a:cs typeface="Roboto" panose="02000000000000000000"/>
                <a:sym typeface="Roboto" panose="02000000000000000000"/>
              </a:rPr>
              <a:t>PRESENTATION SKILLS</a:t>
            </a:r>
            <a:endParaRPr sz="2000"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pic>
        <p:nvPicPr>
          <p:cNvPr id="385" name="Google Shape;385;g17007bd7ab8_0_205"/>
          <p:cNvPicPr preferRelativeResize="0"/>
          <p:nvPr/>
        </p:nvPicPr>
        <p:blipFill rotWithShape="1">
          <a:blip r:embed="rId1"/>
          <a:srcRect r="53855"/>
          <a:stretch>
            <a:fillRect/>
          </a:stretch>
        </p:blipFill>
        <p:spPr>
          <a:xfrm>
            <a:off x="8096775" y="0"/>
            <a:ext cx="1047224" cy="1102725"/>
          </a:xfrm>
          <a:prstGeom prst="rect">
            <a:avLst/>
          </a:prstGeom>
          <a:noFill/>
          <a:ln>
            <a:noFill/>
          </a:ln>
        </p:spPr>
      </p:pic>
      <p:pic>
        <p:nvPicPr>
          <p:cNvPr id="386" name="Google Shape;386;g17007bd7ab8_0_205"/>
          <p:cNvPicPr preferRelativeResize="0"/>
          <p:nvPr/>
        </p:nvPicPr>
        <p:blipFill rotWithShape="1">
          <a:blip r:embed="rId2"/>
          <a:srcRect l="8630" r="8622" b="57237"/>
          <a:stretch>
            <a:fillRect/>
          </a:stretch>
        </p:blipFill>
        <p:spPr>
          <a:xfrm rot="10800000" flipH="1">
            <a:off x="0" y="8087"/>
            <a:ext cx="3564399" cy="926125"/>
          </a:xfrm>
          <a:prstGeom prst="rect">
            <a:avLst/>
          </a:prstGeom>
          <a:noFill/>
          <a:ln>
            <a:noFill/>
          </a:ln>
        </p:spPr>
      </p:pic>
      <p:sp>
        <p:nvSpPr>
          <p:cNvPr id="387" name="Google Shape;387;g17007bd7ab8_0_205"/>
          <p:cNvSpPr/>
          <p:nvPr/>
        </p:nvSpPr>
        <p:spPr>
          <a:xfrm>
            <a:off x="3564400" y="455613"/>
            <a:ext cx="2715000" cy="6471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chemeClr val="lt1"/>
                </a:solidFill>
                <a:latin typeface="Arial" panose="020B0604020202020204"/>
                <a:ea typeface="Arial" panose="020B0604020202020204"/>
                <a:cs typeface="Arial" panose="020B0604020202020204"/>
                <a:sym typeface="Arial" panose="020B0604020202020204"/>
              </a:rPr>
              <a:t>CONCEPTS</a:t>
            </a:r>
            <a:endParaRPr sz="20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388" name="Google Shape;388;g17007bd7ab8_0_205"/>
          <p:cNvPicPr preferRelativeResize="0"/>
          <p:nvPr/>
        </p:nvPicPr>
        <p:blipFill>
          <a:blip r:embed="rId3"/>
          <a:stretch>
            <a:fillRect/>
          </a:stretch>
        </p:blipFill>
        <p:spPr>
          <a:xfrm>
            <a:off x="2848186" y="2212800"/>
            <a:ext cx="4147440" cy="2401149"/>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3"/>
                                        </p:tgtEl>
                                        <p:attrNameLst>
                                          <p:attrName>style.visibility</p:attrName>
                                        </p:attrNameLst>
                                      </p:cBhvr>
                                      <p:to>
                                        <p:strVal val="visible"/>
                                      </p:to>
                                    </p:set>
                                    <p:animEffect transition="in" filter="fade">
                                      <p:cBhvr>
                                        <p:cTn id="7" dur="1000"/>
                                        <p:tgtEl>
                                          <p:spTgt spid="3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21" name="Shape 121"/>
        <p:cNvGrpSpPr/>
        <p:nvPr/>
      </p:nvGrpSpPr>
      <p:grpSpPr>
        <a:xfrm>
          <a:off x="0" y="0"/>
          <a:ext cx="0" cy="0"/>
          <a:chOff x="0" y="0"/>
          <a:chExt cx="0" cy="0"/>
        </a:xfrm>
      </p:grpSpPr>
      <p:sp>
        <p:nvSpPr>
          <p:cNvPr id="122" name="Google Shape;122;p2"/>
          <p:cNvSpPr txBox="1"/>
          <p:nvPr/>
        </p:nvSpPr>
        <p:spPr>
          <a:xfrm>
            <a:off x="4460600" y="2305675"/>
            <a:ext cx="4605900" cy="7803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Clr>
                <a:schemeClr val="dk1"/>
              </a:buClr>
              <a:buSzPts val="1100"/>
              <a:buFont typeface="Arial" panose="020B0604020202020204"/>
              <a:buNone/>
            </a:pPr>
            <a:r>
              <a:rPr lang="en-GB" sz="2400">
                <a:solidFill>
                  <a:schemeClr val="dk1"/>
                </a:solidFill>
                <a:highlight>
                  <a:srgbClr val="FFFFFF"/>
                </a:highlight>
              </a:rPr>
              <a:t> What is a strategic presentation?</a:t>
            </a:r>
            <a:endParaRPr sz="2400" b="0" i="0" u="none" strike="noStrike" cap="none">
              <a:solidFill>
                <a:schemeClr val="dk1"/>
              </a:solidFill>
              <a:latin typeface="Arial" panose="020B0604020202020204"/>
              <a:ea typeface="Arial" panose="020B0604020202020204"/>
              <a:cs typeface="Arial" panose="020B0604020202020204"/>
              <a:sym typeface="Arial" panose="020B0604020202020204"/>
            </a:endParaRPr>
          </a:p>
        </p:txBody>
      </p:sp>
      <p:sp>
        <p:nvSpPr>
          <p:cNvPr id="123" name="Google Shape;123;p2"/>
          <p:cNvSpPr txBox="1"/>
          <p:nvPr/>
        </p:nvSpPr>
        <p:spPr>
          <a:xfrm>
            <a:off x="327600" y="233550"/>
            <a:ext cx="2827800" cy="475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chemeClr val="lt1"/>
                </a:solidFill>
                <a:latin typeface="Roboto" panose="02000000000000000000"/>
                <a:ea typeface="Roboto" panose="02000000000000000000"/>
                <a:cs typeface="Roboto" panose="02000000000000000000"/>
                <a:sym typeface="Roboto" panose="02000000000000000000"/>
              </a:rPr>
              <a:t>PRESENTATION SKILLS</a:t>
            </a:r>
            <a:endParaRPr sz="2000"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pic>
        <p:nvPicPr>
          <p:cNvPr id="124" name="Google Shape;124;p2"/>
          <p:cNvPicPr preferRelativeResize="0"/>
          <p:nvPr/>
        </p:nvPicPr>
        <p:blipFill rotWithShape="1">
          <a:blip r:embed="rId1"/>
          <a:srcRect/>
          <a:stretch>
            <a:fillRect/>
          </a:stretch>
        </p:blipFill>
        <p:spPr>
          <a:xfrm>
            <a:off x="8023343" y="4075169"/>
            <a:ext cx="1120657" cy="1065625"/>
          </a:xfrm>
          <a:prstGeom prst="rect">
            <a:avLst/>
          </a:prstGeom>
          <a:noFill/>
          <a:ln>
            <a:noFill/>
          </a:ln>
        </p:spPr>
      </p:pic>
      <p:pic>
        <p:nvPicPr>
          <p:cNvPr id="125" name="Google Shape;125;p2"/>
          <p:cNvPicPr preferRelativeResize="0"/>
          <p:nvPr/>
        </p:nvPicPr>
        <p:blipFill rotWithShape="1">
          <a:blip r:embed="rId2"/>
          <a:srcRect r="53855"/>
          <a:stretch>
            <a:fillRect/>
          </a:stretch>
        </p:blipFill>
        <p:spPr>
          <a:xfrm>
            <a:off x="8096775" y="0"/>
            <a:ext cx="1047224" cy="1102725"/>
          </a:xfrm>
          <a:prstGeom prst="rect">
            <a:avLst/>
          </a:prstGeom>
          <a:noFill/>
          <a:ln>
            <a:noFill/>
          </a:ln>
        </p:spPr>
      </p:pic>
      <p:pic>
        <p:nvPicPr>
          <p:cNvPr id="126" name="Google Shape;126;p2"/>
          <p:cNvPicPr preferRelativeResize="0"/>
          <p:nvPr/>
        </p:nvPicPr>
        <p:blipFill rotWithShape="1">
          <a:blip r:embed="rId3"/>
          <a:srcRect l="8630" r="8622" b="57237"/>
          <a:stretch>
            <a:fillRect/>
          </a:stretch>
        </p:blipFill>
        <p:spPr>
          <a:xfrm rot="10800000" flipH="1">
            <a:off x="0" y="8087"/>
            <a:ext cx="3564399" cy="926125"/>
          </a:xfrm>
          <a:prstGeom prst="rect">
            <a:avLst/>
          </a:prstGeom>
          <a:noFill/>
          <a:ln>
            <a:noFill/>
          </a:ln>
        </p:spPr>
      </p:pic>
      <p:sp>
        <p:nvSpPr>
          <p:cNvPr id="127" name="Google Shape;127;p2"/>
          <p:cNvSpPr/>
          <p:nvPr/>
        </p:nvSpPr>
        <p:spPr>
          <a:xfrm>
            <a:off x="3266000" y="455625"/>
            <a:ext cx="2974200" cy="6471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rgbClr val="FFFFFF"/>
                </a:solidFill>
                <a:latin typeface="Arial" panose="020B0604020202020204"/>
                <a:ea typeface="Arial" panose="020B0604020202020204"/>
                <a:cs typeface="Arial" panose="020B0604020202020204"/>
                <a:sym typeface="Arial" panose="020B0604020202020204"/>
              </a:rPr>
              <a:t>INTRODUCTION</a:t>
            </a:r>
            <a:endParaRPr sz="20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128" name="Google Shape;128;p2"/>
          <p:cNvPicPr preferRelativeResize="0"/>
          <p:nvPr/>
        </p:nvPicPr>
        <p:blipFill rotWithShape="1">
          <a:blip r:embed="rId4"/>
          <a:srcRect/>
          <a:stretch>
            <a:fillRect/>
          </a:stretch>
        </p:blipFill>
        <p:spPr>
          <a:xfrm>
            <a:off x="629650" y="1450975"/>
            <a:ext cx="3238500" cy="3091575"/>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fade">
                                      <p:cBhvr>
                                        <p:cTn id="7" dur="1000"/>
                                        <p:tgtEl>
                                          <p:spTgt spid="1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392" name="Shape 392"/>
        <p:cNvGrpSpPr/>
        <p:nvPr/>
      </p:nvGrpSpPr>
      <p:grpSpPr>
        <a:xfrm>
          <a:off x="0" y="0"/>
          <a:ext cx="0" cy="0"/>
          <a:chOff x="0" y="0"/>
          <a:chExt cx="0" cy="0"/>
        </a:xfrm>
      </p:grpSpPr>
      <p:sp>
        <p:nvSpPr>
          <p:cNvPr id="393" name="Google Shape;393;g17007bd7ab8_0_213"/>
          <p:cNvSpPr txBox="1"/>
          <p:nvPr/>
        </p:nvSpPr>
        <p:spPr>
          <a:xfrm>
            <a:off x="2116500" y="1330250"/>
            <a:ext cx="4911000" cy="475200"/>
          </a:xfrm>
          <a:prstGeom prst="rect">
            <a:avLst/>
          </a:prstGeom>
          <a:noFill/>
          <a:ln>
            <a:noFill/>
          </a:ln>
        </p:spPr>
        <p:txBody>
          <a:bodyPr spcFirstLastPara="1" wrap="square" lIns="0" tIns="0" rIns="0" bIns="0" anchor="t" anchorCtr="0">
            <a:noAutofit/>
          </a:bodyPr>
          <a:lstStyle/>
          <a:p>
            <a:pPr marL="0" lvl="0" indent="0" algn="ctr" rtl="0">
              <a:lnSpc>
                <a:spcPct val="150000"/>
              </a:lnSpc>
              <a:spcBef>
                <a:spcPts val="0"/>
              </a:spcBef>
              <a:spcAft>
                <a:spcPts val="1100"/>
              </a:spcAft>
              <a:buClr>
                <a:schemeClr val="dk1"/>
              </a:buClr>
              <a:buSzPts val="1100"/>
              <a:buFont typeface="Arial" panose="020B0604020202020204"/>
              <a:buNone/>
            </a:pPr>
            <a:r>
              <a:rPr lang="en-GB" sz="2400">
                <a:solidFill>
                  <a:schemeClr val="dk1"/>
                </a:solidFill>
                <a:highlight>
                  <a:srgbClr val="FFFFFF"/>
                </a:highlight>
              </a:rPr>
              <a:t>Determine your overall objective</a:t>
            </a:r>
            <a:endParaRPr sz="2400">
              <a:solidFill>
                <a:schemeClr val="dk1"/>
              </a:solidFill>
              <a:highlight>
                <a:srgbClr val="FFFFFF"/>
              </a:highlight>
            </a:endParaRPr>
          </a:p>
        </p:txBody>
      </p:sp>
      <p:sp>
        <p:nvSpPr>
          <p:cNvPr id="394" name="Google Shape;394;g17007bd7ab8_0_213"/>
          <p:cNvSpPr txBox="1"/>
          <p:nvPr/>
        </p:nvSpPr>
        <p:spPr>
          <a:xfrm>
            <a:off x="327600" y="233550"/>
            <a:ext cx="2827800" cy="475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chemeClr val="lt1"/>
                </a:solidFill>
                <a:latin typeface="Roboto" panose="02000000000000000000"/>
                <a:ea typeface="Roboto" panose="02000000000000000000"/>
                <a:cs typeface="Roboto" panose="02000000000000000000"/>
                <a:sym typeface="Roboto" panose="02000000000000000000"/>
              </a:rPr>
              <a:t>PRESENTATION SKILLS</a:t>
            </a:r>
            <a:endParaRPr sz="2000"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pic>
        <p:nvPicPr>
          <p:cNvPr id="395" name="Google Shape;395;g17007bd7ab8_0_213"/>
          <p:cNvPicPr preferRelativeResize="0"/>
          <p:nvPr/>
        </p:nvPicPr>
        <p:blipFill rotWithShape="1">
          <a:blip r:embed="rId1"/>
          <a:srcRect r="53855"/>
          <a:stretch>
            <a:fillRect/>
          </a:stretch>
        </p:blipFill>
        <p:spPr>
          <a:xfrm>
            <a:off x="8096775" y="0"/>
            <a:ext cx="1047224" cy="1102725"/>
          </a:xfrm>
          <a:prstGeom prst="rect">
            <a:avLst/>
          </a:prstGeom>
          <a:noFill/>
          <a:ln>
            <a:noFill/>
          </a:ln>
        </p:spPr>
      </p:pic>
      <p:pic>
        <p:nvPicPr>
          <p:cNvPr id="396" name="Google Shape;396;g17007bd7ab8_0_213"/>
          <p:cNvPicPr preferRelativeResize="0"/>
          <p:nvPr/>
        </p:nvPicPr>
        <p:blipFill rotWithShape="1">
          <a:blip r:embed="rId2"/>
          <a:srcRect l="8630" r="8622" b="57237"/>
          <a:stretch>
            <a:fillRect/>
          </a:stretch>
        </p:blipFill>
        <p:spPr>
          <a:xfrm rot="10800000" flipH="1">
            <a:off x="0" y="8087"/>
            <a:ext cx="3564399" cy="926125"/>
          </a:xfrm>
          <a:prstGeom prst="rect">
            <a:avLst/>
          </a:prstGeom>
          <a:noFill/>
          <a:ln>
            <a:noFill/>
          </a:ln>
        </p:spPr>
      </p:pic>
      <p:sp>
        <p:nvSpPr>
          <p:cNvPr id="397" name="Google Shape;397;g17007bd7ab8_0_213"/>
          <p:cNvSpPr/>
          <p:nvPr/>
        </p:nvSpPr>
        <p:spPr>
          <a:xfrm>
            <a:off x="3564400" y="455613"/>
            <a:ext cx="2715000" cy="6471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chemeClr val="lt1"/>
                </a:solidFill>
                <a:latin typeface="Arial" panose="020B0604020202020204"/>
                <a:ea typeface="Arial" panose="020B0604020202020204"/>
                <a:cs typeface="Arial" panose="020B0604020202020204"/>
                <a:sym typeface="Arial" panose="020B0604020202020204"/>
              </a:rPr>
              <a:t>CONCEPTS</a:t>
            </a:r>
            <a:endParaRPr sz="20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398" name="Google Shape;398;g17007bd7ab8_0_213"/>
          <p:cNvPicPr preferRelativeResize="0"/>
          <p:nvPr/>
        </p:nvPicPr>
        <p:blipFill>
          <a:blip r:embed="rId3"/>
          <a:stretch>
            <a:fillRect/>
          </a:stretch>
        </p:blipFill>
        <p:spPr>
          <a:xfrm>
            <a:off x="2116500" y="1985975"/>
            <a:ext cx="5143500" cy="2990850"/>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3"/>
                                        </p:tgtEl>
                                        <p:attrNameLst>
                                          <p:attrName>style.visibility</p:attrName>
                                        </p:attrNameLst>
                                      </p:cBhvr>
                                      <p:to>
                                        <p:strVal val="visible"/>
                                      </p:to>
                                    </p:set>
                                    <p:animEffect transition="in" filter="fade">
                                      <p:cBhvr>
                                        <p:cTn id="7" dur="1000"/>
                                        <p:tgtEl>
                                          <p:spTgt spid="3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402" name="Shape 402"/>
        <p:cNvGrpSpPr/>
        <p:nvPr/>
      </p:nvGrpSpPr>
      <p:grpSpPr>
        <a:xfrm>
          <a:off x="0" y="0"/>
          <a:ext cx="0" cy="0"/>
          <a:chOff x="0" y="0"/>
          <a:chExt cx="0" cy="0"/>
        </a:xfrm>
      </p:grpSpPr>
      <p:sp>
        <p:nvSpPr>
          <p:cNvPr id="403" name="Google Shape;403;g17007bd7ab8_0_221"/>
          <p:cNvSpPr txBox="1"/>
          <p:nvPr/>
        </p:nvSpPr>
        <p:spPr>
          <a:xfrm>
            <a:off x="4358900" y="2334150"/>
            <a:ext cx="4785000" cy="10221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Clr>
                <a:schemeClr val="dk1"/>
              </a:buClr>
              <a:buSzPts val="1100"/>
              <a:buFont typeface="Arial" panose="020B0604020202020204"/>
              <a:buNone/>
            </a:pPr>
            <a:r>
              <a:rPr lang="en-GB" sz="2400">
                <a:solidFill>
                  <a:schemeClr val="dk1"/>
                </a:solidFill>
                <a:highlight>
                  <a:srgbClr val="FFFFFF"/>
                </a:highlight>
              </a:rPr>
              <a:t>Choose appropriate visual aids in presentations</a:t>
            </a:r>
            <a:endParaRPr lang="en-GB" sz="2400">
              <a:solidFill>
                <a:schemeClr val="dk1"/>
              </a:solidFill>
              <a:highlight>
                <a:srgbClr val="FFFFFF"/>
              </a:highlight>
            </a:endParaRPr>
          </a:p>
          <a:p>
            <a:pPr marL="0" lvl="0" indent="0" algn="ctr" rtl="0">
              <a:lnSpc>
                <a:spcPct val="115000"/>
              </a:lnSpc>
              <a:spcBef>
                <a:spcPts val="0"/>
              </a:spcBef>
              <a:spcAft>
                <a:spcPts val="0"/>
              </a:spcAft>
              <a:buClr>
                <a:schemeClr val="dk1"/>
              </a:buClr>
              <a:buSzPts val="1100"/>
              <a:buFont typeface="Arial" panose="020B0604020202020204"/>
              <a:buNone/>
            </a:pPr>
            <a:endParaRPr lang="en-GB" sz="2400">
              <a:solidFill>
                <a:schemeClr val="dk1"/>
              </a:solidFill>
              <a:highlight>
                <a:srgbClr val="FFFFFF"/>
              </a:highlight>
            </a:endParaRPr>
          </a:p>
          <a:p>
            <a:pPr marL="0" lvl="0" indent="0" algn="ctr" rtl="0">
              <a:lnSpc>
                <a:spcPct val="115000"/>
              </a:lnSpc>
              <a:spcBef>
                <a:spcPts val="0"/>
              </a:spcBef>
              <a:spcAft>
                <a:spcPts val="0"/>
              </a:spcAft>
              <a:buClr>
                <a:schemeClr val="dk1"/>
              </a:buClr>
              <a:buSzPts val="1100"/>
              <a:buFont typeface="Arial" panose="020B0604020202020204"/>
              <a:buNone/>
            </a:pPr>
            <a:endParaRPr lang="en-GB" sz="2400">
              <a:solidFill>
                <a:schemeClr val="dk1"/>
              </a:solidFill>
              <a:highlight>
                <a:srgbClr val="FFFFFF"/>
              </a:highlight>
            </a:endParaRPr>
          </a:p>
          <a:p>
            <a:pPr marL="0" lvl="0" indent="0" algn="ctr" rtl="0">
              <a:lnSpc>
                <a:spcPct val="115000"/>
              </a:lnSpc>
              <a:spcBef>
                <a:spcPts val="0"/>
              </a:spcBef>
              <a:spcAft>
                <a:spcPts val="0"/>
              </a:spcAft>
              <a:buClr>
                <a:schemeClr val="dk1"/>
              </a:buClr>
              <a:buSzPts val="1100"/>
              <a:buFont typeface="Arial" panose="020B0604020202020204"/>
              <a:buNone/>
            </a:pPr>
            <a:r>
              <a:rPr lang="en-US" altLang="en-GB" sz="2400">
                <a:solidFill>
                  <a:schemeClr val="dk1"/>
                </a:solidFill>
                <a:highlight>
                  <a:srgbClr val="FFFFFF"/>
                </a:highlight>
              </a:rPr>
              <a:t>Notes should ne bold and brief. one line of text</a:t>
            </a:r>
            <a:endParaRPr sz="2400">
              <a:solidFill>
                <a:schemeClr val="dk1"/>
              </a:solidFill>
              <a:highlight>
                <a:srgbClr val="FFFFFF"/>
              </a:highlight>
            </a:endParaRPr>
          </a:p>
          <a:p>
            <a:pPr marL="0" lvl="0" indent="0" algn="ctr" rtl="0">
              <a:lnSpc>
                <a:spcPct val="150000"/>
              </a:lnSpc>
              <a:spcBef>
                <a:spcPts val="1100"/>
              </a:spcBef>
              <a:spcAft>
                <a:spcPts val="1100"/>
              </a:spcAft>
              <a:buClr>
                <a:schemeClr val="dk1"/>
              </a:buClr>
              <a:buSzPts val="1100"/>
              <a:buFont typeface="Arial" panose="020B0604020202020204"/>
              <a:buNone/>
            </a:pPr>
            <a:endParaRPr sz="2400">
              <a:solidFill>
                <a:schemeClr val="dk1"/>
              </a:solidFill>
              <a:highlight>
                <a:srgbClr val="FFFFFF"/>
              </a:highlight>
            </a:endParaRPr>
          </a:p>
        </p:txBody>
      </p:sp>
      <p:sp>
        <p:nvSpPr>
          <p:cNvPr id="404" name="Google Shape;404;g17007bd7ab8_0_221"/>
          <p:cNvSpPr txBox="1"/>
          <p:nvPr/>
        </p:nvSpPr>
        <p:spPr>
          <a:xfrm>
            <a:off x="327600" y="233550"/>
            <a:ext cx="2827800" cy="475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chemeClr val="lt1"/>
                </a:solidFill>
                <a:latin typeface="Roboto" panose="02000000000000000000"/>
                <a:ea typeface="Roboto" panose="02000000000000000000"/>
                <a:cs typeface="Roboto" panose="02000000000000000000"/>
                <a:sym typeface="Roboto" panose="02000000000000000000"/>
              </a:rPr>
              <a:t>PRESENTATION SKILLS</a:t>
            </a:r>
            <a:endParaRPr sz="2000"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pic>
        <p:nvPicPr>
          <p:cNvPr id="405" name="Google Shape;405;g17007bd7ab8_0_221"/>
          <p:cNvPicPr preferRelativeResize="0"/>
          <p:nvPr/>
        </p:nvPicPr>
        <p:blipFill rotWithShape="1">
          <a:blip r:embed="rId1"/>
          <a:srcRect r="53855"/>
          <a:stretch>
            <a:fillRect/>
          </a:stretch>
        </p:blipFill>
        <p:spPr>
          <a:xfrm>
            <a:off x="8096775" y="0"/>
            <a:ext cx="1047224" cy="1102725"/>
          </a:xfrm>
          <a:prstGeom prst="rect">
            <a:avLst/>
          </a:prstGeom>
          <a:noFill/>
          <a:ln>
            <a:noFill/>
          </a:ln>
        </p:spPr>
      </p:pic>
      <p:pic>
        <p:nvPicPr>
          <p:cNvPr id="406" name="Google Shape;406;g17007bd7ab8_0_221"/>
          <p:cNvPicPr preferRelativeResize="0"/>
          <p:nvPr/>
        </p:nvPicPr>
        <p:blipFill rotWithShape="1">
          <a:blip r:embed="rId2"/>
          <a:srcRect l="8630" r="8622" b="57237"/>
          <a:stretch>
            <a:fillRect/>
          </a:stretch>
        </p:blipFill>
        <p:spPr>
          <a:xfrm rot="10800000" flipH="1">
            <a:off x="0" y="8087"/>
            <a:ext cx="3564399" cy="926125"/>
          </a:xfrm>
          <a:prstGeom prst="rect">
            <a:avLst/>
          </a:prstGeom>
          <a:noFill/>
          <a:ln>
            <a:noFill/>
          </a:ln>
        </p:spPr>
      </p:pic>
      <p:sp>
        <p:nvSpPr>
          <p:cNvPr id="407" name="Google Shape;407;g17007bd7ab8_0_221"/>
          <p:cNvSpPr/>
          <p:nvPr/>
        </p:nvSpPr>
        <p:spPr>
          <a:xfrm>
            <a:off x="3564400" y="455613"/>
            <a:ext cx="2715000" cy="6471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chemeClr val="lt1"/>
                </a:solidFill>
                <a:latin typeface="Arial" panose="020B0604020202020204"/>
                <a:ea typeface="Arial" panose="020B0604020202020204"/>
                <a:cs typeface="Arial" panose="020B0604020202020204"/>
                <a:sym typeface="Arial" panose="020B0604020202020204"/>
              </a:rPr>
              <a:t>CONCEPTS</a:t>
            </a:r>
            <a:endParaRPr sz="20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408" name="Google Shape;408;g17007bd7ab8_0_221" descr="retention of information by medium"/>
          <p:cNvPicPr preferRelativeResize="0"/>
          <p:nvPr/>
        </p:nvPicPr>
        <p:blipFill>
          <a:blip r:embed="rId3"/>
          <a:stretch>
            <a:fillRect/>
          </a:stretch>
        </p:blipFill>
        <p:spPr>
          <a:xfrm>
            <a:off x="304800" y="1380325"/>
            <a:ext cx="3865224" cy="3458050"/>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03"/>
                                        </p:tgtEl>
                                        <p:attrNameLst>
                                          <p:attrName>style.visibility</p:attrName>
                                        </p:attrNameLst>
                                      </p:cBhvr>
                                      <p:to>
                                        <p:strVal val="visible"/>
                                      </p:to>
                                    </p:set>
                                    <p:animEffect transition="in" filter="fade">
                                      <p:cBhvr>
                                        <p:cTn id="7" dur="1000"/>
                                        <p:tgtEl>
                                          <p:spTgt spid="4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412" name="Shape 412"/>
        <p:cNvGrpSpPr/>
        <p:nvPr/>
      </p:nvGrpSpPr>
      <p:grpSpPr>
        <a:xfrm>
          <a:off x="0" y="0"/>
          <a:ext cx="0" cy="0"/>
          <a:chOff x="0" y="0"/>
          <a:chExt cx="0" cy="0"/>
        </a:xfrm>
      </p:grpSpPr>
      <p:sp>
        <p:nvSpPr>
          <p:cNvPr id="413" name="Google Shape;413;g17007bd7ab8_0_231"/>
          <p:cNvSpPr txBox="1"/>
          <p:nvPr/>
        </p:nvSpPr>
        <p:spPr>
          <a:xfrm>
            <a:off x="5463150" y="2334150"/>
            <a:ext cx="3007800" cy="475200"/>
          </a:xfrm>
          <a:prstGeom prst="rect">
            <a:avLst/>
          </a:prstGeom>
          <a:noFill/>
          <a:ln>
            <a:noFill/>
          </a:ln>
        </p:spPr>
        <p:txBody>
          <a:bodyPr spcFirstLastPara="1" wrap="square" lIns="0" tIns="0" rIns="0" bIns="0" anchor="t" anchorCtr="0">
            <a:noAutofit/>
          </a:bodyPr>
          <a:lstStyle/>
          <a:p>
            <a:pPr marL="0" lvl="0" indent="0" algn="ctr" rtl="0">
              <a:lnSpc>
                <a:spcPct val="150000"/>
              </a:lnSpc>
              <a:spcBef>
                <a:spcPts val="0"/>
              </a:spcBef>
              <a:spcAft>
                <a:spcPts val="0"/>
              </a:spcAft>
              <a:buClr>
                <a:schemeClr val="dk1"/>
              </a:buClr>
              <a:buSzPts val="1100"/>
              <a:buFont typeface="Arial" panose="020B0604020202020204"/>
              <a:buNone/>
            </a:pPr>
            <a:r>
              <a:rPr lang="en-GB" sz="2400">
                <a:solidFill>
                  <a:schemeClr val="dk1"/>
                </a:solidFill>
                <a:highlight>
                  <a:srgbClr val="FFFFFF"/>
                </a:highlight>
              </a:rPr>
              <a:t>Prepare thoroughly</a:t>
            </a:r>
            <a:endParaRPr lang="en-GB" sz="2400">
              <a:solidFill>
                <a:schemeClr val="dk1"/>
              </a:solidFill>
              <a:highlight>
                <a:srgbClr val="FFFFFF"/>
              </a:highlight>
            </a:endParaRPr>
          </a:p>
          <a:p>
            <a:pPr marL="0" lvl="0" indent="0" algn="ctr" rtl="0">
              <a:lnSpc>
                <a:spcPct val="150000"/>
              </a:lnSpc>
              <a:spcBef>
                <a:spcPts val="0"/>
              </a:spcBef>
              <a:spcAft>
                <a:spcPts val="0"/>
              </a:spcAft>
              <a:buClr>
                <a:schemeClr val="dk1"/>
              </a:buClr>
              <a:buSzPts val="1100"/>
              <a:buFont typeface="Arial" panose="020B0604020202020204"/>
              <a:buNone/>
            </a:pPr>
            <a:endParaRPr lang="en-GB" sz="2400">
              <a:solidFill>
                <a:schemeClr val="dk1"/>
              </a:solidFill>
              <a:highlight>
                <a:srgbClr val="FFFFFF"/>
              </a:highlight>
            </a:endParaRPr>
          </a:p>
          <a:p>
            <a:pPr marL="0" lvl="0" indent="0" algn="ctr" rtl="0">
              <a:lnSpc>
                <a:spcPct val="150000"/>
              </a:lnSpc>
              <a:spcBef>
                <a:spcPts val="0"/>
              </a:spcBef>
              <a:spcAft>
                <a:spcPts val="0"/>
              </a:spcAft>
              <a:buClr>
                <a:schemeClr val="dk1"/>
              </a:buClr>
              <a:buSzPts val="1100"/>
              <a:buFont typeface="Arial" panose="020B0604020202020204"/>
              <a:buNone/>
            </a:pPr>
            <a:r>
              <a:rPr lang="en-US" altLang="en-GB" sz="2400">
                <a:solidFill>
                  <a:schemeClr val="dk1"/>
                </a:solidFill>
                <a:highlight>
                  <a:srgbClr val="FFFFFF"/>
                </a:highlight>
              </a:rPr>
              <a:t>Take notes</a:t>
            </a:r>
            <a:r>
              <a:rPr lang="en-GB" sz="2400">
                <a:solidFill>
                  <a:schemeClr val="dk1"/>
                </a:solidFill>
                <a:highlight>
                  <a:srgbClr val="FFFFFF"/>
                </a:highlight>
              </a:rPr>
              <a:t> </a:t>
            </a:r>
            <a:endParaRPr sz="2400">
              <a:solidFill>
                <a:schemeClr val="dk1"/>
              </a:solidFill>
              <a:highlight>
                <a:srgbClr val="FFFFFF"/>
              </a:highlight>
            </a:endParaRPr>
          </a:p>
          <a:p>
            <a:pPr marL="0" lvl="0" indent="0" algn="ctr" rtl="0">
              <a:lnSpc>
                <a:spcPct val="150000"/>
              </a:lnSpc>
              <a:spcBef>
                <a:spcPts val="1100"/>
              </a:spcBef>
              <a:spcAft>
                <a:spcPts val="1100"/>
              </a:spcAft>
              <a:buClr>
                <a:schemeClr val="dk1"/>
              </a:buClr>
              <a:buSzPts val="1100"/>
              <a:buFont typeface="Arial" panose="020B0604020202020204"/>
              <a:buNone/>
            </a:pPr>
            <a:endParaRPr sz="2400">
              <a:solidFill>
                <a:schemeClr val="dk1"/>
              </a:solidFill>
              <a:highlight>
                <a:srgbClr val="FFFFFF"/>
              </a:highlight>
            </a:endParaRPr>
          </a:p>
        </p:txBody>
      </p:sp>
      <p:sp>
        <p:nvSpPr>
          <p:cNvPr id="414" name="Google Shape;414;g17007bd7ab8_0_231"/>
          <p:cNvSpPr txBox="1"/>
          <p:nvPr/>
        </p:nvSpPr>
        <p:spPr>
          <a:xfrm>
            <a:off x="327600" y="233550"/>
            <a:ext cx="2827800" cy="475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chemeClr val="lt1"/>
                </a:solidFill>
                <a:latin typeface="Roboto" panose="02000000000000000000"/>
                <a:ea typeface="Roboto" panose="02000000000000000000"/>
                <a:cs typeface="Roboto" panose="02000000000000000000"/>
                <a:sym typeface="Roboto" panose="02000000000000000000"/>
              </a:rPr>
              <a:t>PRESENTATION SKILLS</a:t>
            </a:r>
            <a:endParaRPr sz="2000"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pic>
        <p:nvPicPr>
          <p:cNvPr id="415" name="Google Shape;415;g17007bd7ab8_0_231"/>
          <p:cNvPicPr preferRelativeResize="0"/>
          <p:nvPr/>
        </p:nvPicPr>
        <p:blipFill rotWithShape="1">
          <a:blip r:embed="rId1"/>
          <a:srcRect r="53855"/>
          <a:stretch>
            <a:fillRect/>
          </a:stretch>
        </p:blipFill>
        <p:spPr>
          <a:xfrm>
            <a:off x="8096775" y="0"/>
            <a:ext cx="1047224" cy="1102725"/>
          </a:xfrm>
          <a:prstGeom prst="rect">
            <a:avLst/>
          </a:prstGeom>
          <a:noFill/>
          <a:ln>
            <a:noFill/>
          </a:ln>
        </p:spPr>
      </p:pic>
      <p:pic>
        <p:nvPicPr>
          <p:cNvPr id="416" name="Google Shape;416;g17007bd7ab8_0_231"/>
          <p:cNvPicPr preferRelativeResize="0"/>
          <p:nvPr/>
        </p:nvPicPr>
        <p:blipFill rotWithShape="1">
          <a:blip r:embed="rId2"/>
          <a:srcRect l="8630" r="8622" b="57237"/>
          <a:stretch>
            <a:fillRect/>
          </a:stretch>
        </p:blipFill>
        <p:spPr>
          <a:xfrm rot="10800000" flipH="1">
            <a:off x="0" y="8087"/>
            <a:ext cx="3564399" cy="926125"/>
          </a:xfrm>
          <a:prstGeom prst="rect">
            <a:avLst/>
          </a:prstGeom>
          <a:noFill/>
          <a:ln>
            <a:noFill/>
          </a:ln>
        </p:spPr>
      </p:pic>
      <p:sp>
        <p:nvSpPr>
          <p:cNvPr id="417" name="Google Shape;417;g17007bd7ab8_0_231"/>
          <p:cNvSpPr/>
          <p:nvPr/>
        </p:nvSpPr>
        <p:spPr>
          <a:xfrm>
            <a:off x="3564400" y="455613"/>
            <a:ext cx="2715000" cy="6471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chemeClr val="lt1"/>
                </a:solidFill>
                <a:latin typeface="Arial" panose="020B0604020202020204"/>
                <a:ea typeface="Arial" panose="020B0604020202020204"/>
                <a:cs typeface="Arial" panose="020B0604020202020204"/>
                <a:sym typeface="Arial" panose="020B0604020202020204"/>
              </a:rPr>
              <a:t>CONCEPTS</a:t>
            </a:r>
            <a:endParaRPr sz="20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418" name="Google Shape;418;g17007bd7ab8_0_231"/>
          <p:cNvPicPr preferRelativeResize="0"/>
          <p:nvPr/>
        </p:nvPicPr>
        <p:blipFill>
          <a:blip r:embed="rId3"/>
          <a:stretch>
            <a:fillRect/>
          </a:stretch>
        </p:blipFill>
        <p:spPr>
          <a:xfrm>
            <a:off x="152400" y="1255113"/>
            <a:ext cx="4819509" cy="3735987"/>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3"/>
                                        </p:tgtEl>
                                        <p:attrNameLst>
                                          <p:attrName>style.visibility</p:attrName>
                                        </p:attrNameLst>
                                      </p:cBhvr>
                                      <p:to>
                                        <p:strVal val="visible"/>
                                      </p:to>
                                    </p:set>
                                    <p:animEffect transition="in" filter="fade">
                                      <p:cBhvr>
                                        <p:cTn id="7" dur="1000"/>
                                        <p:tgtEl>
                                          <p:spTgt spid="4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422" name="Shape 422"/>
        <p:cNvGrpSpPr/>
        <p:nvPr/>
      </p:nvGrpSpPr>
      <p:grpSpPr>
        <a:xfrm>
          <a:off x="0" y="0"/>
          <a:ext cx="0" cy="0"/>
          <a:chOff x="0" y="0"/>
          <a:chExt cx="0" cy="0"/>
        </a:xfrm>
      </p:grpSpPr>
      <p:sp>
        <p:nvSpPr>
          <p:cNvPr id="423" name="Google Shape;423;g17007bd7ab8_0_240"/>
          <p:cNvSpPr txBox="1"/>
          <p:nvPr/>
        </p:nvSpPr>
        <p:spPr>
          <a:xfrm>
            <a:off x="5463150" y="2334150"/>
            <a:ext cx="3007800" cy="475200"/>
          </a:xfrm>
          <a:prstGeom prst="rect">
            <a:avLst/>
          </a:prstGeom>
          <a:noFill/>
          <a:ln>
            <a:noFill/>
          </a:ln>
        </p:spPr>
        <p:txBody>
          <a:bodyPr spcFirstLastPara="1" wrap="square" lIns="0" tIns="0" rIns="0" bIns="0" anchor="t" anchorCtr="0">
            <a:noAutofit/>
          </a:bodyPr>
          <a:lstStyle/>
          <a:p>
            <a:pPr marL="0" lvl="0" indent="0" algn="ctr" rtl="0">
              <a:lnSpc>
                <a:spcPct val="150000"/>
              </a:lnSpc>
              <a:spcBef>
                <a:spcPts val="0"/>
              </a:spcBef>
              <a:spcAft>
                <a:spcPts val="1100"/>
              </a:spcAft>
              <a:buClr>
                <a:schemeClr val="dk1"/>
              </a:buClr>
              <a:buSzPts val="1100"/>
              <a:buFont typeface="Arial" panose="020B0604020202020204"/>
              <a:buNone/>
            </a:pPr>
            <a:r>
              <a:rPr lang="en-GB" sz="2400">
                <a:solidFill>
                  <a:schemeClr val="dk1"/>
                </a:solidFill>
                <a:highlight>
                  <a:srgbClr val="FFFFFF"/>
                </a:highlight>
              </a:rPr>
              <a:t>During presentation</a:t>
            </a:r>
            <a:endParaRPr sz="2400">
              <a:solidFill>
                <a:schemeClr val="dk1"/>
              </a:solidFill>
              <a:highlight>
                <a:srgbClr val="FFFFFF"/>
              </a:highlight>
            </a:endParaRPr>
          </a:p>
        </p:txBody>
      </p:sp>
      <p:sp>
        <p:nvSpPr>
          <p:cNvPr id="424" name="Google Shape;424;g17007bd7ab8_0_240"/>
          <p:cNvSpPr txBox="1"/>
          <p:nvPr/>
        </p:nvSpPr>
        <p:spPr>
          <a:xfrm>
            <a:off x="327600" y="233550"/>
            <a:ext cx="2827800" cy="475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chemeClr val="lt1"/>
                </a:solidFill>
                <a:latin typeface="Roboto" panose="02000000000000000000"/>
                <a:ea typeface="Roboto" panose="02000000000000000000"/>
                <a:cs typeface="Roboto" panose="02000000000000000000"/>
                <a:sym typeface="Roboto" panose="02000000000000000000"/>
              </a:rPr>
              <a:t>PRESENTATION SKILLS</a:t>
            </a:r>
            <a:endParaRPr sz="2000"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pic>
        <p:nvPicPr>
          <p:cNvPr id="425" name="Google Shape;425;g17007bd7ab8_0_240"/>
          <p:cNvPicPr preferRelativeResize="0"/>
          <p:nvPr/>
        </p:nvPicPr>
        <p:blipFill rotWithShape="1">
          <a:blip r:embed="rId1"/>
          <a:srcRect r="53855"/>
          <a:stretch>
            <a:fillRect/>
          </a:stretch>
        </p:blipFill>
        <p:spPr>
          <a:xfrm>
            <a:off x="8096775" y="0"/>
            <a:ext cx="1047224" cy="1102725"/>
          </a:xfrm>
          <a:prstGeom prst="rect">
            <a:avLst/>
          </a:prstGeom>
          <a:noFill/>
          <a:ln>
            <a:noFill/>
          </a:ln>
        </p:spPr>
      </p:pic>
      <p:pic>
        <p:nvPicPr>
          <p:cNvPr id="426" name="Google Shape;426;g17007bd7ab8_0_240"/>
          <p:cNvPicPr preferRelativeResize="0"/>
          <p:nvPr/>
        </p:nvPicPr>
        <p:blipFill rotWithShape="1">
          <a:blip r:embed="rId2"/>
          <a:srcRect l="8630" r="8622" b="57237"/>
          <a:stretch>
            <a:fillRect/>
          </a:stretch>
        </p:blipFill>
        <p:spPr>
          <a:xfrm rot="10800000" flipH="1">
            <a:off x="0" y="8087"/>
            <a:ext cx="3564399" cy="926125"/>
          </a:xfrm>
          <a:prstGeom prst="rect">
            <a:avLst/>
          </a:prstGeom>
          <a:noFill/>
          <a:ln>
            <a:noFill/>
          </a:ln>
        </p:spPr>
      </p:pic>
      <p:sp>
        <p:nvSpPr>
          <p:cNvPr id="427" name="Google Shape;427;g17007bd7ab8_0_240"/>
          <p:cNvSpPr/>
          <p:nvPr/>
        </p:nvSpPr>
        <p:spPr>
          <a:xfrm>
            <a:off x="3564400" y="455613"/>
            <a:ext cx="2715000" cy="6471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chemeClr val="lt1"/>
                </a:solidFill>
                <a:latin typeface="Arial" panose="020B0604020202020204"/>
                <a:ea typeface="Arial" panose="020B0604020202020204"/>
                <a:cs typeface="Arial" panose="020B0604020202020204"/>
                <a:sym typeface="Arial" panose="020B0604020202020204"/>
              </a:rPr>
              <a:t>CONCEPTS</a:t>
            </a:r>
            <a:endParaRPr sz="20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428" name="Google Shape;428;g17007bd7ab8_0_240"/>
          <p:cNvPicPr preferRelativeResize="0"/>
          <p:nvPr/>
        </p:nvPicPr>
        <p:blipFill>
          <a:blip r:embed="rId3"/>
          <a:stretch>
            <a:fillRect/>
          </a:stretch>
        </p:blipFill>
        <p:spPr>
          <a:xfrm>
            <a:off x="152400" y="1527788"/>
            <a:ext cx="5158349" cy="2279574"/>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3"/>
                                        </p:tgtEl>
                                        <p:attrNameLst>
                                          <p:attrName>style.visibility</p:attrName>
                                        </p:attrNameLst>
                                      </p:cBhvr>
                                      <p:to>
                                        <p:strVal val="visible"/>
                                      </p:to>
                                    </p:set>
                                    <p:animEffect transition="in" filter="fade">
                                      <p:cBhvr>
                                        <p:cTn id="7" dur="1000"/>
                                        <p:tgtEl>
                                          <p:spTgt spid="4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432" name="Shape 432"/>
        <p:cNvGrpSpPr/>
        <p:nvPr/>
      </p:nvGrpSpPr>
      <p:grpSpPr>
        <a:xfrm>
          <a:off x="0" y="0"/>
          <a:ext cx="0" cy="0"/>
          <a:chOff x="0" y="0"/>
          <a:chExt cx="0" cy="0"/>
        </a:xfrm>
      </p:grpSpPr>
      <p:sp>
        <p:nvSpPr>
          <p:cNvPr id="433" name="Google Shape;433;g17007bd7ab8_0_248"/>
          <p:cNvSpPr txBox="1"/>
          <p:nvPr/>
        </p:nvSpPr>
        <p:spPr>
          <a:xfrm>
            <a:off x="4315300" y="2334150"/>
            <a:ext cx="4649400" cy="8043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1300"/>
              </a:spcAft>
              <a:buClr>
                <a:schemeClr val="dk1"/>
              </a:buClr>
              <a:buSzPts val="1100"/>
              <a:buFont typeface="Arial" panose="020B0604020202020204"/>
              <a:buNone/>
            </a:pPr>
            <a:r>
              <a:rPr lang="en-GB" sz="2400">
                <a:solidFill>
                  <a:schemeClr val="dk1"/>
                </a:solidFill>
                <a:highlight>
                  <a:srgbClr val="FFFFFF"/>
                </a:highlight>
              </a:rPr>
              <a:t>What is the importance of using visuals in giving a presentation?</a:t>
            </a:r>
            <a:endParaRPr sz="2400">
              <a:solidFill>
                <a:schemeClr val="dk1"/>
              </a:solidFill>
              <a:highlight>
                <a:srgbClr val="FFFFFF"/>
              </a:highlight>
            </a:endParaRPr>
          </a:p>
        </p:txBody>
      </p:sp>
      <p:sp>
        <p:nvSpPr>
          <p:cNvPr id="434" name="Google Shape;434;g17007bd7ab8_0_248"/>
          <p:cNvSpPr txBox="1"/>
          <p:nvPr/>
        </p:nvSpPr>
        <p:spPr>
          <a:xfrm>
            <a:off x="327600" y="233550"/>
            <a:ext cx="2827800" cy="475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chemeClr val="lt1"/>
                </a:solidFill>
                <a:latin typeface="Roboto" panose="02000000000000000000"/>
                <a:ea typeface="Roboto" panose="02000000000000000000"/>
                <a:cs typeface="Roboto" panose="02000000000000000000"/>
                <a:sym typeface="Roboto" panose="02000000000000000000"/>
              </a:rPr>
              <a:t>PRESENTATION SKILLS</a:t>
            </a:r>
            <a:endParaRPr sz="2000"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pic>
        <p:nvPicPr>
          <p:cNvPr id="435" name="Google Shape;435;g17007bd7ab8_0_248"/>
          <p:cNvPicPr preferRelativeResize="0"/>
          <p:nvPr/>
        </p:nvPicPr>
        <p:blipFill rotWithShape="1">
          <a:blip r:embed="rId1"/>
          <a:srcRect r="53855"/>
          <a:stretch>
            <a:fillRect/>
          </a:stretch>
        </p:blipFill>
        <p:spPr>
          <a:xfrm>
            <a:off x="8096775" y="0"/>
            <a:ext cx="1047224" cy="1102725"/>
          </a:xfrm>
          <a:prstGeom prst="rect">
            <a:avLst/>
          </a:prstGeom>
          <a:noFill/>
          <a:ln>
            <a:noFill/>
          </a:ln>
        </p:spPr>
      </p:pic>
      <p:pic>
        <p:nvPicPr>
          <p:cNvPr id="436" name="Google Shape;436;g17007bd7ab8_0_248"/>
          <p:cNvPicPr preferRelativeResize="0"/>
          <p:nvPr/>
        </p:nvPicPr>
        <p:blipFill rotWithShape="1">
          <a:blip r:embed="rId2"/>
          <a:srcRect l="8630" r="8622" b="57237"/>
          <a:stretch>
            <a:fillRect/>
          </a:stretch>
        </p:blipFill>
        <p:spPr>
          <a:xfrm rot="10800000" flipH="1">
            <a:off x="0" y="8087"/>
            <a:ext cx="3564399" cy="926125"/>
          </a:xfrm>
          <a:prstGeom prst="rect">
            <a:avLst/>
          </a:prstGeom>
          <a:noFill/>
          <a:ln>
            <a:noFill/>
          </a:ln>
        </p:spPr>
      </p:pic>
      <p:sp>
        <p:nvSpPr>
          <p:cNvPr id="437" name="Google Shape;437;g17007bd7ab8_0_248"/>
          <p:cNvSpPr/>
          <p:nvPr/>
        </p:nvSpPr>
        <p:spPr>
          <a:xfrm>
            <a:off x="3564400" y="455613"/>
            <a:ext cx="2715000" cy="6471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chemeClr val="lt1"/>
                </a:solidFill>
                <a:latin typeface="Arial" panose="020B0604020202020204"/>
                <a:ea typeface="Arial" panose="020B0604020202020204"/>
                <a:cs typeface="Arial" panose="020B0604020202020204"/>
                <a:sym typeface="Arial" panose="020B0604020202020204"/>
              </a:rPr>
              <a:t>CONCEPTS</a:t>
            </a:r>
            <a:endParaRPr sz="20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438" name="Google Shape;438;g17007bd7ab8_0_248"/>
          <p:cNvPicPr preferRelativeResize="0"/>
          <p:nvPr/>
        </p:nvPicPr>
        <p:blipFill rotWithShape="1">
          <a:blip r:embed="rId3"/>
          <a:srcRect r="21197"/>
          <a:stretch>
            <a:fillRect/>
          </a:stretch>
        </p:blipFill>
        <p:spPr>
          <a:xfrm>
            <a:off x="400225" y="1356825"/>
            <a:ext cx="3668050" cy="3539675"/>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3"/>
                                        </p:tgtEl>
                                        <p:attrNameLst>
                                          <p:attrName>style.visibility</p:attrName>
                                        </p:attrNameLst>
                                      </p:cBhvr>
                                      <p:to>
                                        <p:strVal val="visible"/>
                                      </p:to>
                                    </p:set>
                                    <p:animEffect transition="in" filter="fade">
                                      <p:cBhvr>
                                        <p:cTn id="7" dur="1000"/>
                                        <p:tgtEl>
                                          <p:spTgt spid="4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442" name="Shape 442"/>
        <p:cNvGrpSpPr/>
        <p:nvPr/>
      </p:nvGrpSpPr>
      <p:grpSpPr>
        <a:xfrm>
          <a:off x="0" y="0"/>
          <a:ext cx="0" cy="0"/>
          <a:chOff x="0" y="0"/>
          <a:chExt cx="0" cy="0"/>
        </a:xfrm>
      </p:grpSpPr>
      <p:sp>
        <p:nvSpPr>
          <p:cNvPr id="443" name="Google Shape;443;g17007bd7ab8_0_256"/>
          <p:cNvSpPr txBox="1"/>
          <p:nvPr/>
        </p:nvSpPr>
        <p:spPr>
          <a:xfrm>
            <a:off x="979125" y="1293050"/>
            <a:ext cx="6953100" cy="8043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1300"/>
              </a:spcAft>
              <a:buClr>
                <a:schemeClr val="dk1"/>
              </a:buClr>
              <a:buSzPts val="1100"/>
              <a:buFont typeface="Arial" panose="020B0604020202020204"/>
              <a:buNone/>
            </a:pPr>
            <a:r>
              <a:rPr lang="en-GB" sz="2400">
                <a:solidFill>
                  <a:schemeClr val="dk1"/>
                </a:solidFill>
                <a:highlight>
                  <a:srgbClr val="FFFFFF"/>
                </a:highlight>
              </a:rPr>
              <a:t>What are the ideas for speech topics using visual aids?</a:t>
            </a:r>
            <a:endParaRPr sz="2400">
              <a:solidFill>
                <a:schemeClr val="dk1"/>
              </a:solidFill>
              <a:highlight>
                <a:srgbClr val="FFFFFF"/>
              </a:highlight>
            </a:endParaRPr>
          </a:p>
        </p:txBody>
      </p:sp>
      <p:sp>
        <p:nvSpPr>
          <p:cNvPr id="444" name="Google Shape;444;g17007bd7ab8_0_256"/>
          <p:cNvSpPr txBox="1"/>
          <p:nvPr/>
        </p:nvSpPr>
        <p:spPr>
          <a:xfrm>
            <a:off x="327600" y="233550"/>
            <a:ext cx="2827800" cy="475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chemeClr val="lt1"/>
                </a:solidFill>
                <a:latin typeface="Roboto" panose="02000000000000000000"/>
                <a:ea typeface="Roboto" panose="02000000000000000000"/>
                <a:cs typeface="Roboto" panose="02000000000000000000"/>
                <a:sym typeface="Roboto" panose="02000000000000000000"/>
              </a:rPr>
              <a:t>PRESENTATION SKILLS</a:t>
            </a:r>
            <a:endParaRPr sz="2000"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pic>
        <p:nvPicPr>
          <p:cNvPr id="445" name="Google Shape;445;g17007bd7ab8_0_256"/>
          <p:cNvPicPr preferRelativeResize="0"/>
          <p:nvPr/>
        </p:nvPicPr>
        <p:blipFill rotWithShape="1">
          <a:blip r:embed="rId1"/>
          <a:srcRect r="53855"/>
          <a:stretch>
            <a:fillRect/>
          </a:stretch>
        </p:blipFill>
        <p:spPr>
          <a:xfrm>
            <a:off x="8096775" y="0"/>
            <a:ext cx="1047224" cy="1102725"/>
          </a:xfrm>
          <a:prstGeom prst="rect">
            <a:avLst/>
          </a:prstGeom>
          <a:noFill/>
          <a:ln>
            <a:noFill/>
          </a:ln>
        </p:spPr>
      </p:pic>
      <p:pic>
        <p:nvPicPr>
          <p:cNvPr id="446" name="Google Shape;446;g17007bd7ab8_0_256"/>
          <p:cNvPicPr preferRelativeResize="0"/>
          <p:nvPr/>
        </p:nvPicPr>
        <p:blipFill rotWithShape="1">
          <a:blip r:embed="rId2"/>
          <a:srcRect l="8630" r="8622" b="57237"/>
          <a:stretch>
            <a:fillRect/>
          </a:stretch>
        </p:blipFill>
        <p:spPr>
          <a:xfrm rot="10800000" flipH="1">
            <a:off x="0" y="8087"/>
            <a:ext cx="3564399" cy="926125"/>
          </a:xfrm>
          <a:prstGeom prst="rect">
            <a:avLst/>
          </a:prstGeom>
          <a:noFill/>
          <a:ln>
            <a:noFill/>
          </a:ln>
        </p:spPr>
      </p:pic>
      <p:sp>
        <p:nvSpPr>
          <p:cNvPr id="447" name="Google Shape;447;g17007bd7ab8_0_256"/>
          <p:cNvSpPr/>
          <p:nvPr/>
        </p:nvSpPr>
        <p:spPr>
          <a:xfrm>
            <a:off x="3564400" y="455613"/>
            <a:ext cx="2715000" cy="6471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chemeClr val="lt1"/>
                </a:solidFill>
                <a:latin typeface="Arial" panose="020B0604020202020204"/>
                <a:ea typeface="Arial" panose="020B0604020202020204"/>
                <a:cs typeface="Arial" panose="020B0604020202020204"/>
                <a:sym typeface="Arial" panose="020B0604020202020204"/>
              </a:rPr>
              <a:t>CONCEPTS</a:t>
            </a:r>
            <a:endParaRPr sz="20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448" name="Google Shape;448;g17007bd7ab8_0_256"/>
          <p:cNvPicPr preferRelativeResize="0"/>
          <p:nvPr/>
        </p:nvPicPr>
        <p:blipFill>
          <a:blip r:embed="rId3"/>
          <a:stretch>
            <a:fillRect/>
          </a:stretch>
        </p:blipFill>
        <p:spPr>
          <a:xfrm>
            <a:off x="2699750" y="2287675"/>
            <a:ext cx="3744509" cy="2741350"/>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3"/>
                                        </p:tgtEl>
                                        <p:attrNameLst>
                                          <p:attrName>style.visibility</p:attrName>
                                        </p:attrNameLst>
                                      </p:cBhvr>
                                      <p:to>
                                        <p:strVal val="visible"/>
                                      </p:to>
                                    </p:set>
                                    <p:animEffect transition="in" filter="fade">
                                      <p:cBhvr>
                                        <p:cTn id="7" dur="1000"/>
                                        <p:tgtEl>
                                          <p:spTgt spid="4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452" name="Shape 452"/>
        <p:cNvGrpSpPr/>
        <p:nvPr/>
      </p:nvGrpSpPr>
      <p:grpSpPr>
        <a:xfrm>
          <a:off x="0" y="0"/>
          <a:ext cx="0" cy="0"/>
          <a:chOff x="0" y="0"/>
          <a:chExt cx="0" cy="0"/>
        </a:xfrm>
      </p:grpSpPr>
      <p:sp>
        <p:nvSpPr>
          <p:cNvPr id="453" name="Google Shape;453;g13fb105a5a0_0_135"/>
          <p:cNvSpPr/>
          <p:nvPr/>
        </p:nvSpPr>
        <p:spPr>
          <a:xfrm>
            <a:off x="-25350" y="-7950"/>
            <a:ext cx="9169200" cy="10890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54" name="Google Shape;454;g13fb105a5a0_0_135"/>
          <p:cNvSpPr txBox="1"/>
          <p:nvPr/>
        </p:nvSpPr>
        <p:spPr>
          <a:xfrm>
            <a:off x="608300" y="1969100"/>
            <a:ext cx="4045200" cy="775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4000"/>
              <a:buFont typeface="Arial" panose="020B0604020202020204"/>
              <a:buNone/>
            </a:pPr>
            <a:r>
              <a:rPr lang="en-GB" sz="4000" b="0" i="0" u="none" strike="noStrike" cap="none">
                <a:solidFill>
                  <a:srgbClr val="000000"/>
                </a:solidFill>
                <a:latin typeface="Roboto" panose="02000000000000000000"/>
                <a:ea typeface="Roboto" panose="02000000000000000000"/>
                <a:cs typeface="Roboto" panose="02000000000000000000"/>
                <a:sym typeface="Roboto" panose="02000000000000000000"/>
              </a:rPr>
              <a:t>THANK YOU</a:t>
            </a:r>
            <a:endParaRPr sz="3000" b="0" i="0" u="none" strike="noStrike" cap="none">
              <a:solidFill>
                <a:srgbClr val="000000"/>
              </a:solidFill>
              <a:latin typeface="Roboto" panose="02000000000000000000"/>
              <a:ea typeface="Roboto" panose="02000000000000000000"/>
              <a:cs typeface="Roboto" panose="02000000000000000000"/>
              <a:sym typeface="Roboto" panose="02000000000000000000"/>
            </a:endParaRPr>
          </a:p>
        </p:txBody>
      </p:sp>
      <p:pic>
        <p:nvPicPr>
          <p:cNvPr id="455" name="Google Shape;455;g13fb105a5a0_0_135"/>
          <p:cNvPicPr preferRelativeResize="0"/>
          <p:nvPr/>
        </p:nvPicPr>
        <p:blipFill rotWithShape="1">
          <a:blip r:embed="rId1"/>
          <a:srcRect/>
          <a:stretch>
            <a:fillRect/>
          </a:stretch>
        </p:blipFill>
        <p:spPr>
          <a:xfrm>
            <a:off x="5660712" y="1367911"/>
            <a:ext cx="1980001" cy="2407675"/>
          </a:xfrm>
          <a:prstGeom prst="rect">
            <a:avLst/>
          </a:prstGeom>
          <a:noFill/>
          <a:ln>
            <a:noFill/>
          </a:ln>
        </p:spPr>
      </p:pic>
      <p:sp>
        <p:nvSpPr>
          <p:cNvPr id="456" name="Google Shape;456;g13fb105a5a0_0_135"/>
          <p:cNvSpPr txBox="1"/>
          <p:nvPr/>
        </p:nvSpPr>
        <p:spPr>
          <a:xfrm>
            <a:off x="1022925" y="362900"/>
            <a:ext cx="1673400" cy="417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panose="020B0604020202020204"/>
              <a:buNone/>
            </a:pPr>
            <a:r>
              <a:rPr lang="en-GB" sz="1400" b="0" i="0" u="none" strike="noStrike" cap="none">
                <a:solidFill>
                  <a:srgbClr val="000000"/>
                </a:solidFill>
                <a:latin typeface="Proxima Nova" panose="02000506030000020004"/>
                <a:ea typeface="Proxima Nova" panose="02000506030000020004"/>
                <a:cs typeface="Proxima Nova" panose="02000506030000020004"/>
                <a:sym typeface="Proxima Nova" panose="02000506030000020004"/>
              </a:rPr>
              <a:t>/ethnuscodemithra</a:t>
            </a:r>
            <a:endParaRPr sz="1400" b="0" i="0" u="none" strike="noStrike" cap="none">
              <a:solidFill>
                <a:srgbClr val="000000"/>
              </a:solidFill>
              <a:latin typeface="Proxima Nova" panose="02000506030000020004"/>
              <a:ea typeface="Proxima Nova" panose="02000506030000020004"/>
              <a:cs typeface="Proxima Nova" panose="02000506030000020004"/>
              <a:sym typeface="Proxima Nova" panose="02000506030000020004"/>
            </a:endParaRPr>
          </a:p>
        </p:txBody>
      </p:sp>
      <p:pic>
        <p:nvPicPr>
          <p:cNvPr id="457" name="Google Shape;457;g13fb105a5a0_0_135"/>
          <p:cNvPicPr preferRelativeResize="0"/>
          <p:nvPr/>
        </p:nvPicPr>
        <p:blipFill rotWithShape="1">
          <a:blip r:embed="rId2"/>
          <a:srcRect/>
          <a:stretch>
            <a:fillRect/>
          </a:stretch>
        </p:blipFill>
        <p:spPr>
          <a:xfrm>
            <a:off x="300225" y="213025"/>
            <a:ext cx="713224" cy="645093"/>
          </a:xfrm>
          <a:prstGeom prst="rect">
            <a:avLst/>
          </a:prstGeom>
          <a:noFill/>
          <a:ln>
            <a:noFill/>
          </a:ln>
        </p:spPr>
      </p:pic>
      <p:pic>
        <p:nvPicPr>
          <p:cNvPr id="458" name="Google Shape;458;g13fb105a5a0_0_135"/>
          <p:cNvPicPr preferRelativeResize="0"/>
          <p:nvPr/>
        </p:nvPicPr>
        <p:blipFill rotWithShape="1">
          <a:blip r:embed="rId3"/>
          <a:srcRect/>
          <a:stretch>
            <a:fillRect/>
          </a:stretch>
        </p:blipFill>
        <p:spPr>
          <a:xfrm>
            <a:off x="5388850" y="225775"/>
            <a:ext cx="645070" cy="645101"/>
          </a:xfrm>
          <a:prstGeom prst="rect">
            <a:avLst/>
          </a:prstGeom>
          <a:noFill/>
          <a:ln>
            <a:noFill/>
          </a:ln>
        </p:spPr>
      </p:pic>
      <p:sp>
        <p:nvSpPr>
          <p:cNvPr id="459" name="Google Shape;459;g13fb105a5a0_0_135"/>
          <p:cNvSpPr txBox="1"/>
          <p:nvPr/>
        </p:nvSpPr>
        <p:spPr>
          <a:xfrm>
            <a:off x="6025875" y="362900"/>
            <a:ext cx="898200" cy="417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chemeClr val="dk1"/>
              </a:buClr>
              <a:buSzPts val="1100"/>
              <a:buFont typeface="Arial" panose="020B0604020202020204"/>
              <a:buNone/>
            </a:pPr>
            <a:r>
              <a:rPr lang="en-GB" sz="1400" b="1" i="0" u="none" strike="noStrike" cap="none">
                <a:solidFill>
                  <a:srgbClr val="4A86E8"/>
                </a:solidFill>
                <a:latin typeface="Arial" panose="020B0604020202020204"/>
                <a:ea typeface="Arial" panose="020B0604020202020204"/>
                <a:cs typeface="Arial" panose="020B0604020202020204"/>
                <a:sym typeface="Arial" panose="020B0604020202020204"/>
              </a:rPr>
              <a:t>/ethnus</a:t>
            </a:r>
            <a:endParaRPr sz="1400" b="0" i="0" u="none" strike="noStrike" cap="none">
              <a:solidFill>
                <a:srgbClr val="000000"/>
              </a:solidFill>
              <a:latin typeface="Proxima Nova" panose="02000506030000020004"/>
              <a:ea typeface="Proxima Nova" panose="02000506030000020004"/>
              <a:cs typeface="Proxima Nova" panose="02000506030000020004"/>
              <a:sym typeface="Proxima Nova" panose="02000506030000020004"/>
            </a:endParaRPr>
          </a:p>
        </p:txBody>
      </p:sp>
      <p:sp>
        <p:nvSpPr>
          <p:cNvPr id="460" name="Google Shape;460;g13fb105a5a0_0_135"/>
          <p:cNvSpPr txBox="1"/>
          <p:nvPr/>
        </p:nvSpPr>
        <p:spPr>
          <a:xfrm>
            <a:off x="3575139" y="373902"/>
            <a:ext cx="1673400" cy="417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100"/>
              <a:buFont typeface="Arial" panose="020B0604020202020204"/>
              <a:buNone/>
            </a:pPr>
            <a:r>
              <a:rPr lang="en-GB" sz="1400" b="0" i="0" u="none" strike="noStrike" cap="none">
                <a:solidFill>
                  <a:srgbClr val="FF0000"/>
                </a:solidFill>
                <a:latin typeface="Proxima Nova" panose="02000506030000020004"/>
                <a:ea typeface="Proxima Nova" panose="02000506030000020004"/>
                <a:cs typeface="Proxima Nova" panose="02000506030000020004"/>
                <a:sym typeface="Proxima Nova" panose="02000506030000020004"/>
              </a:rPr>
              <a:t>Ethnus Codemithra</a:t>
            </a:r>
            <a:endParaRPr sz="1400" b="0" i="0" u="none" strike="noStrike" cap="none">
              <a:solidFill>
                <a:srgbClr val="FF0000"/>
              </a:solidFill>
              <a:latin typeface="Proxima Nova" panose="02000506030000020004"/>
              <a:ea typeface="Proxima Nova" panose="02000506030000020004"/>
              <a:cs typeface="Proxima Nova" panose="02000506030000020004"/>
              <a:sym typeface="Proxima Nova" panose="02000506030000020004"/>
            </a:endParaRPr>
          </a:p>
        </p:txBody>
      </p:sp>
      <p:pic>
        <p:nvPicPr>
          <p:cNvPr id="461" name="Google Shape;461;g13fb105a5a0_0_135"/>
          <p:cNvPicPr preferRelativeResize="0"/>
          <p:nvPr/>
        </p:nvPicPr>
        <p:blipFill rotWithShape="1">
          <a:blip r:embed="rId4"/>
          <a:srcRect l="2901" r="2899"/>
          <a:stretch>
            <a:fillRect/>
          </a:stretch>
        </p:blipFill>
        <p:spPr>
          <a:xfrm>
            <a:off x="7065600" y="214800"/>
            <a:ext cx="608215" cy="645074"/>
          </a:xfrm>
          <a:prstGeom prst="rect">
            <a:avLst/>
          </a:prstGeom>
          <a:noFill/>
          <a:ln>
            <a:noFill/>
          </a:ln>
        </p:spPr>
      </p:pic>
      <p:sp>
        <p:nvSpPr>
          <p:cNvPr id="462" name="Google Shape;462;g13fb105a5a0_0_135"/>
          <p:cNvSpPr txBox="1"/>
          <p:nvPr/>
        </p:nvSpPr>
        <p:spPr>
          <a:xfrm>
            <a:off x="7689950" y="373900"/>
            <a:ext cx="1320600" cy="417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GB" sz="1400" b="0" i="0" u="none" strike="noStrike" cap="none">
                <a:solidFill>
                  <a:srgbClr val="FF0000"/>
                </a:solidFill>
                <a:latin typeface="Proxima Nova" panose="02000506030000020004"/>
                <a:ea typeface="Proxima Nova" panose="02000506030000020004"/>
                <a:cs typeface="Proxima Nova" panose="02000506030000020004"/>
                <a:sym typeface="Proxima Nova" panose="02000506030000020004"/>
              </a:rPr>
              <a:t>/code_mithra</a:t>
            </a:r>
            <a:endParaRPr sz="1400" b="0" i="0" u="none" strike="noStrike" cap="none">
              <a:solidFill>
                <a:srgbClr val="FF0000"/>
              </a:solidFill>
              <a:latin typeface="Proxima Nova" panose="02000506030000020004"/>
              <a:ea typeface="Proxima Nova" panose="02000506030000020004"/>
              <a:cs typeface="Proxima Nova" panose="02000506030000020004"/>
              <a:sym typeface="Proxima Nova" panose="02000506030000020004"/>
            </a:endParaRPr>
          </a:p>
        </p:txBody>
      </p:sp>
      <p:sp>
        <p:nvSpPr>
          <p:cNvPr id="463" name="Google Shape;463;g13fb105a5a0_0_135"/>
          <p:cNvSpPr txBox="1"/>
          <p:nvPr/>
        </p:nvSpPr>
        <p:spPr>
          <a:xfrm>
            <a:off x="507200" y="2800350"/>
            <a:ext cx="4193100" cy="5544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2400"/>
              <a:buFont typeface="Arial" panose="020B0604020202020204"/>
              <a:buNone/>
            </a:pPr>
            <a:r>
              <a:rPr lang="en-GB" sz="2400" b="0" i="0" u="sng" strike="noStrike" cap="none">
                <a:solidFill>
                  <a:schemeClr val="hlink"/>
                </a:solidFill>
                <a:latin typeface="Arial" panose="020B0604020202020204"/>
                <a:ea typeface="Arial" panose="020B0604020202020204"/>
                <a:cs typeface="Arial" panose="020B0604020202020204"/>
                <a:sym typeface="Arial" panose="020B0604020202020204"/>
                <a:hlinkClick r:id="rId5"/>
              </a:rPr>
              <a:t>https://learn.codemithra.com/</a:t>
            </a:r>
            <a:endParaRPr sz="3700" b="0" i="0" u="none" strike="noStrike" cap="none">
              <a:solidFill>
                <a:srgbClr val="1C315B"/>
              </a:solidFill>
              <a:latin typeface="Proxima Nova" panose="02000506030000020004"/>
              <a:ea typeface="Proxima Nova" panose="02000506030000020004"/>
              <a:cs typeface="Proxima Nova" panose="02000506030000020004"/>
              <a:sym typeface="Proxima Nova" panose="02000506030000020004"/>
            </a:endParaRPr>
          </a:p>
        </p:txBody>
      </p:sp>
      <p:sp>
        <p:nvSpPr>
          <p:cNvPr id="464" name="Google Shape;464;g13fb105a5a0_0_135"/>
          <p:cNvSpPr/>
          <p:nvPr/>
        </p:nvSpPr>
        <p:spPr>
          <a:xfrm>
            <a:off x="-25350" y="4051530"/>
            <a:ext cx="9169200" cy="1089000"/>
          </a:xfrm>
          <a:prstGeom prst="rect">
            <a:avLst/>
          </a:prstGeom>
          <a:solidFill>
            <a:srgbClr val="F3F3F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endParaRPr sz="1400" b="0" i="0" u="none" strike="noStrike" cap="none">
              <a:solidFill>
                <a:srgbClr val="000000"/>
              </a:solidFill>
              <a:latin typeface="Arial" panose="020B0604020202020204"/>
              <a:ea typeface="Arial" panose="020B0604020202020204"/>
              <a:cs typeface="Arial" panose="020B0604020202020204"/>
              <a:sym typeface="Arial" panose="020B0604020202020204"/>
            </a:endParaRPr>
          </a:p>
        </p:txBody>
      </p:sp>
      <p:sp>
        <p:nvSpPr>
          <p:cNvPr id="465" name="Google Shape;465;g13fb105a5a0_0_135"/>
          <p:cNvSpPr txBox="1"/>
          <p:nvPr/>
        </p:nvSpPr>
        <p:spPr>
          <a:xfrm>
            <a:off x="1563475" y="4422380"/>
            <a:ext cx="2184600" cy="417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GB" sz="1400" b="0" i="0" u="none" strike="noStrike" cap="none">
                <a:solidFill>
                  <a:srgbClr val="000000"/>
                </a:solidFill>
                <a:latin typeface="Proxima Nova" panose="02000506030000020004"/>
                <a:ea typeface="Proxima Nova" panose="02000506030000020004"/>
                <a:cs typeface="Proxima Nova" panose="02000506030000020004"/>
                <a:sym typeface="Proxima Nova" panose="02000506030000020004"/>
              </a:rPr>
              <a:t>codemithra@ethnus.com</a:t>
            </a:r>
            <a:endParaRPr sz="1400" b="0" i="0" u="none" strike="noStrike" cap="none">
              <a:solidFill>
                <a:srgbClr val="000000"/>
              </a:solidFill>
              <a:latin typeface="Proxima Nova" panose="02000506030000020004"/>
              <a:ea typeface="Proxima Nova" panose="02000506030000020004"/>
              <a:cs typeface="Proxima Nova" panose="02000506030000020004"/>
              <a:sym typeface="Proxima Nova" panose="02000506030000020004"/>
            </a:endParaRPr>
          </a:p>
        </p:txBody>
      </p:sp>
      <p:pic>
        <p:nvPicPr>
          <p:cNvPr id="466" name="Google Shape;466;g13fb105a5a0_0_135"/>
          <p:cNvPicPr preferRelativeResize="0"/>
          <p:nvPr/>
        </p:nvPicPr>
        <p:blipFill rotWithShape="1">
          <a:blip r:embed="rId6"/>
          <a:srcRect/>
          <a:stretch>
            <a:fillRect/>
          </a:stretch>
        </p:blipFill>
        <p:spPr>
          <a:xfrm>
            <a:off x="5998788" y="4274268"/>
            <a:ext cx="713232" cy="713232"/>
          </a:xfrm>
          <a:prstGeom prst="rect">
            <a:avLst/>
          </a:prstGeom>
          <a:noFill/>
          <a:ln>
            <a:noFill/>
          </a:ln>
        </p:spPr>
      </p:pic>
      <p:pic>
        <p:nvPicPr>
          <p:cNvPr id="467" name="Google Shape;467;g13fb105a5a0_0_135"/>
          <p:cNvPicPr preferRelativeResize="0"/>
          <p:nvPr/>
        </p:nvPicPr>
        <p:blipFill rotWithShape="1">
          <a:blip r:embed="rId7"/>
          <a:srcRect/>
          <a:stretch>
            <a:fillRect/>
          </a:stretch>
        </p:blipFill>
        <p:spPr>
          <a:xfrm>
            <a:off x="909825" y="4272512"/>
            <a:ext cx="716750" cy="716750"/>
          </a:xfrm>
          <a:prstGeom prst="rect">
            <a:avLst/>
          </a:prstGeom>
          <a:noFill/>
          <a:ln>
            <a:noFill/>
          </a:ln>
        </p:spPr>
      </p:pic>
      <p:pic>
        <p:nvPicPr>
          <p:cNvPr id="468" name="Google Shape;468;g13fb105a5a0_0_135"/>
          <p:cNvPicPr preferRelativeResize="0"/>
          <p:nvPr/>
        </p:nvPicPr>
        <p:blipFill rotWithShape="1">
          <a:blip r:embed="rId8"/>
          <a:srcRect/>
          <a:stretch>
            <a:fillRect/>
          </a:stretch>
        </p:blipFill>
        <p:spPr>
          <a:xfrm>
            <a:off x="3712438" y="4285267"/>
            <a:ext cx="713232" cy="713232"/>
          </a:xfrm>
          <a:prstGeom prst="rect">
            <a:avLst/>
          </a:prstGeom>
          <a:noFill/>
          <a:ln>
            <a:noFill/>
          </a:ln>
        </p:spPr>
      </p:pic>
      <p:sp>
        <p:nvSpPr>
          <p:cNvPr id="469" name="Google Shape;469;g13fb105a5a0_0_135"/>
          <p:cNvSpPr txBox="1"/>
          <p:nvPr/>
        </p:nvSpPr>
        <p:spPr>
          <a:xfrm>
            <a:off x="4425675" y="4422380"/>
            <a:ext cx="1573200" cy="417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GB" sz="1400" b="0" i="0" u="none" strike="noStrike" cap="none">
                <a:solidFill>
                  <a:srgbClr val="000000"/>
                </a:solidFill>
                <a:latin typeface="Proxima Nova" panose="02000506030000020004"/>
                <a:ea typeface="Proxima Nova" panose="02000506030000020004"/>
                <a:cs typeface="Proxima Nova" panose="02000506030000020004"/>
                <a:sym typeface="Proxima Nova" panose="02000506030000020004"/>
              </a:rPr>
              <a:t>+91 7815 095 095</a:t>
            </a:r>
            <a:endParaRPr sz="1400" b="0" i="0" u="none" strike="noStrike" cap="none">
              <a:solidFill>
                <a:srgbClr val="000000"/>
              </a:solidFill>
              <a:latin typeface="Proxima Nova" panose="02000506030000020004"/>
              <a:ea typeface="Proxima Nova" panose="02000506030000020004"/>
              <a:cs typeface="Proxima Nova" panose="02000506030000020004"/>
              <a:sym typeface="Proxima Nova" panose="02000506030000020004"/>
            </a:endParaRPr>
          </a:p>
        </p:txBody>
      </p:sp>
      <p:sp>
        <p:nvSpPr>
          <p:cNvPr id="470" name="Google Shape;470;g13fb105a5a0_0_135"/>
          <p:cNvSpPr txBox="1"/>
          <p:nvPr/>
        </p:nvSpPr>
        <p:spPr>
          <a:xfrm>
            <a:off x="6660975" y="4433380"/>
            <a:ext cx="1573200" cy="417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panose="020B0604020202020204"/>
              <a:buNone/>
            </a:pPr>
            <a:r>
              <a:rPr lang="en-GB" sz="1400" b="0" i="0" u="none" strike="noStrike" cap="none">
                <a:solidFill>
                  <a:srgbClr val="000000"/>
                </a:solidFill>
                <a:latin typeface="Proxima Nova" panose="02000506030000020004"/>
                <a:ea typeface="Proxima Nova" panose="02000506030000020004"/>
                <a:cs typeface="Proxima Nova" panose="02000506030000020004"/>
                <a:sym typeface="Proxima Nova" panose="02000506030000020004"/>
              </a:rPr>
              <a:t>+91 9019 921 340</a:t>
            </a:r>
            <a:endParaRPr sz="1400" b="0" i="0" u="none" strike="noStrike" cap="none">
              <a:solidFill>
                <a:srgbClr val="000000"/>
              </a:solidFill>
              <a:latin typeface="Proxima Nova" panose="02000506030000020004"/>
              <a:ea typeface="Proxima Nova" panose="02000506030000020004"/>
              <a:cs typeface="Proxima Nova" panose="02000506030000020004"/>
              <a:sym typeface="Proxima Nova" panose="02000506030000020004"/>
            </a:endParaRPr>
          </a:p>
        </p:txBody>
      </p:sp>
      <p:pic>
        <p:nvPicPr>
          <p:cNvPr id="471" name="Google Shape;471;g13fb105a5a0_0_135"/>
          <p:cNvPicPr preferRelativeResize="0"/>
          <p:nvPr/>
        </p:nvPicPr>
        <p:blipFill rotWithShape="1">
          <a:blip r:embed="rId9"/>
          <a:srcRect/>
          <a:stretch>
            <a:fillRect/>
          </a:stretch>
        </p:blipFill>
        <p:spPr>
          <a:xfrm>
            <a:off x="2823886" y="268626"/>
            <a:ext cx="788464" cy="554400"/>
          </a:xfrm>
          <a:prstGeom prst="rect">
            <a:avLst/>
          </a:prstGeom>
          <a:noFill/>
          <a:ln>
            <a:noFill/>
          </a:ln>
        </p:spPr>
      </p:pic>
    </p:spTree>
  </p:cSld>
  <p:clrMapOvr>
    <a:masterClrMapping/>
  </p:clrMapOvr>
  <p:transition spd="med">
    <p:push/>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32" name="Shape 132"/>
        <p:cNvGrpSpPr/>
        <p:nvPr/>
      </p:nvGrpSpPr>
      <p:grpSpPr>
        <a:xfrm>
          <a:off x="0" y="0"/>
          <a:ext cx="0" cy="0"/>
          <a:chOff x="0" y="0"/>
          <a:chExt cx="0" cy="0"/>
        </a:xfrm>
      </p:grpSpPr>
      <p:sp>
        <p:nvSpPr>
          <p:cNvPr id="133" name="Google Shape;133;g168e0b038d4_0_2"/>
          <p:cNvSpPr txBox="1"/>
          <p:nvPr/>
        </p:nvSpPr>
        <p:spPr>
          <a:xfrm>
            <a:off x="5038450" y="2351350"/>
            <a:ext cx="3330600" cy="475200"/>
          </a:xfrm>
          <a:prstGeom prst="rect">
            <a:avLst/>
          </a:prstGeom>
          <a:noFill/>
          <a:ln>
            <a:noFill/>
          </a:ln>
        </p:spPr>
        <p:txBody>
          <a:bodyPr spcFirstLastPara="1" wrap="square" lIns="0" tIns="0" rIns="0" bIns="0" anchor="t" anchorCtr="0">
            <a:noAutofit/>
          </a:bodyPr>
          <a:lstStyle/>
          <a:p>
            <a:pPr marL="0" lvl="0" indent="0" algn="ctr" rtl="0">
              <a:lnSpc>
                <a:spcPct val="140000"/>
              </a:lnSpc>
              <a:spcBef>
                <a:spcPts val="0"/>
              </a:spcBef>
              <a:spcAft>
                <a:spcPts val="0"/>
              </a:spcAft>
              <a:buClr>
                <a:schemeClr val="dk1"/>
              </a:buClr>
              <a:buSzPts val="1100"/>
              <a:buFont typeface="Arial" panose="020B0604020202020204"/>
              <a:buNone/>
            </a:pPr>
            <a:r>
              <a:rPr lang="en-GB" sz="2400">
                <a:solidFill>
                  <a:schemeClr val="dk1"/>
                </a:solidFill>
                <a:highlight>
                  <a:srgbClr val="FFFFFF"/>
                </a:highlight>
              </a:rPr>
              <a:t>Visual Aid Definition</a:t>
            </a:r>
            <a:endParaRPr sz="2400">
              <a:solidFill>
                <a:schemeClr val="dk1"/>
              </a:solidFill>
              <a:highlight>
                <a:srgbClr val="FFFFFF"/>
              </a:highlight>
            </a:endParaRPr>
          </a:p>
          <a:p>
            <a:pPr marL="0" marR="0" lvl="0" indent="0" algn="ctr" rtl="0">
              <a:lnSpc>
                <a:spcPct val="139000"/>
              </a:lnSpc>
              <a:spcBef>
                <a:spcPts val="1800"/>
              </a:spcBef>
              <a:spcAft>
                <a:spcPts val="600"/>
              </a:spcAft>
              <a:buClr>
                <a:schemeClr val="dk1"/>
              </a:buClr>
              <a:buSzPts val="1100"/>
              <a:buFont typeface="Arial" panose="020B0604020202020204"/>
              <a:buNone/>
            </a:pPr>
            <a:endParaRPr sz="2400">
              <a:solidFill>
                <a:schemeClr val="dk1"/>
              </a:solidFill>
            </a:endParaRPr>
          </a:p>
        </p:txBody>
      </p:sp>
      <p:sp>
        <p:nvSpPr>
          <p:cNvPr id="134" name="Google Shape;134;g168e0b038d4_0_2"/>
          <p:cNvSpPr txBox="1"/>
          <p:nvPr/>
        </p:nvSpPr>
        <p:spPr>
          <a:xfrm>
            <a:off x="327600" y="233550"/>
            <a:ext cx="2827800" cy="475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chemeClr val="lt1"/>
                </a:solidFill>
                <a:latin typeface="Roboto" panose="02000000000000000000"/>
                <a:ea typeface="Roboto" panose="02000000000000000000"/>
                <a:cs typeface="Roboto" panose="02000000000000000000"/>
                <a:sym typeface="Roboto" panose="02000000000000000000"/>
              </a:rPr>
              <a:t>PRESENTATION SKILLS</a:t>
            </a:r>
            <a:endParaRPr sz="2000"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pic>
        <p:nvPicPr>
          <p:cNvPr id="135" name="Google Shape;135;g168e0b038d4_0_2"/>
          <p:cNvPicPr preferRelativeResize="0"/>
          <p:nvPr/>
        </p:nvPicPr>
        <p:blipFill rotWithShape="1">
          <a:blip r:embed="rId1"/>
          <a:srcRect r="53855"/>
          <a:stretch>
            <a:fillRect/>
          </a:stretch>
        </p:blipFill>
        <p:spPr>
          <a:xfrm>
            <a:off x="8096775" y="0"/>
            <a:ext cx="1047224" cy="1102725"/>
          </a:xfrm>
          <a:prstGeom prst="rect">
            <a:avLst/>
          </a:prstGeom>
          <a:noFill/>
          <a:ln>
            <a:noFill/>
          </a:ln>
        </p:spPr>
      </p:pic>
      <p:pic>
        <p:nvPicPr>
          <p:cNvPr id="136" name="Google Shape;136;g168e0b038d4_0_2"/>
          <p:cNvPicPr preferRelativeResize="0"/>
          <p:nvPr/>
        </p:nvPicPr>
        <p:blipFill rotWithShape="1">
          <a:blip r:embed="rId2"/>
          <a:srcRect l="8630" r="8622" b="57237"/>
          <a:stretch>
            <a:fillRect/>
          </a:stretch>
        </p:blipFill>
        <p:spPr>
          <a:xfrm rot="10800000" flipH="1">
            <a:off x="0" y="8087"/>
            <a:ext cx="3564399" cy="926125"/>
          </a:xfrm>
          <a:prstGeom prst="rect">
            <a:avLst/>
          </a:prstGeom>
          <a:noFill/>
          <a:ln>
            <a:noFill/>
          </a:ln>
        </p:spPr>
      </p:pic>
      <p:sp>
        <p:nvSpPr>
          <p:cNvPr id="137" name="Google Shape;137;g168e0b038d4_0_2"/>
          <p:cNvSpPr/>
          <p:nvPr/>
        </p:nvSpPr>
        <p:spPr>
          <a:xfrm>
            <a:off x="3564400" y="455613"/>
            <a:ext cx="2715000" cy="6471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chemeClr val="lt1"/>
                </a:solidFill>
                <a:latin typeface="Arial" panose="020B0604020202020204"/>
                <a:ea typeface="Arial" panose="020B0604020202020204"/>
                <a:cs typeface="Arial" panose="020B0604020202020204"/>
                <a:sym typeface="Arial" panose="020B0604020202020204"/>
              </a:rPr>
              <a:t>CONCEPTS</a:t>
            </a:r>
            <a:endParaRPr sz="20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138" name="Google Shape;138;g168e0b038d4_0_2"/>
          <p:cNvPicPr preferRelativeResize="0"/>
          <p:nvPr/>
        </p:nvPicPr>
        <p:blipFill>
          <a:blip r:embed="rId3"/>
          <a:stretch>
            <a:fillRect/>
          </a:stretch>
        </p:blipFill>
        <p:spPr>
          <a:xfrm>
            <a:off x="327025" y="1231888"/>
            <a:ext cx="3735987" cy="3735987"/>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fade">
                                      <p:cBhvr>
                                        <p:cTn id="7" dur="1000"/>
                                        <p:tgtEl>
                                          <p:spTgt spid="1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42" name="Shape 142"/>
        <p:cNvGrpSpPr/>
        <p:nvPr/>
      </p:nvGrpSpPr>
      <p:grpSpPr>
        <a:xfrm>
          <a:off x="0" y="0"/>
          <a:ext cx="0" cy="0"/>
          <a:chOff x="0" y="0"/>
          <a:chExt cx="0" cy="0"/>
        </a:xfrm>
      </p:grpSpPr>
      <p:sp>
        <p:nvSpPr>
          <p:cNvPr id="143" name="Google Shape;143;g17007bd7ab8_0_1"/>
          <p:cNvSpPr txBox="1"/>
          <p:nvPr/>
        </p:nvSpPr>
        <p:spPr>
          <a:xfrm>
            <a:off x="4257200" y="2351350"/>
            <a:ext cx="4780200" cy="475200"/>
          </a:xfrm>
          <a:prstGeom prst="rect">
            <a:avLst/>
          </a:prstGeom>
          <a:noFill/>
          <a:ln>
            <a:noFill/>
          </a:ln>
        </p:spPr>
        <p:txBody>
          <a:bodyPr spcFirstLastPara="1" wrap="square" lIns="0" tIns="0" rIns="0" bIns="0" anchor="t" anchorCtr="0">
            <a:noAutofit/>
          </a:bodyPr>
          <a:lstStyle/>
          <a:p>
            <a:pPr marL="0" lvl="0" indent="0" algn="ctr" rtl="0">
              <a:lnSpc>
                <a:spcPct val="140000"/>
              </a:lnSpc>
              <a:spcBef>
                <a:spcPts val="0"/>
              </a:spcBef>
              <a:spcAft>
                <a:spcPts val="1300"/>
              </a:spcAft>
              <a:buClr>
                <a:schemeClr val="dk1"/>
              </a:buClr>
              <a:buSzPts val="1100"/>
              <a:buFont typeface="Arial" panose="020B0604020202020204"/>
              <a:buNone/>
            </a:pPr>
            <a:r>
              <a:rPr lang="en-GB" sz="2400">
                <a:solidFill>
                  <a:schemeClr val="dk1"/>
                </a:solidFill>
                <a:highlight>
                  <a:srgbClr val="FFFFFF"/>
                </a:highlight>
              </a:rPr>
              <a:t>Why use visuals for presentations?</a:t>
            </a:r>
            <a:endParaRPr sz="2400">
              <a:solidFill>
                <a:schemeClr val="dk1"/>
              </a:solidFill>
            </a:endParaRPr>
          </a:p>
        </p:txBody>
      </p:sp>
      <p:sp>
        <p:nvSpPr>
          <p:cNvPr id="144" name="Google Shape;144;g17007bd7ab8_0_1"/>
          <p:cNvSpPr txBox="1"/>
          <p:nvPr/>
        </p:nvSpPr>
        <p:spPr>
          <a:xfrm>
            <a:off x="327600" y="233550"/>
            <a:ext cx="2827800" cy="475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chemeClr val="lt1"/>
                </a:solidFill>
                <a:latin typeface="Roboto" panose="02000000000000000000"/>
                <a:ea typeface="Roboto" panose="02000000000000000000"/>
                <a:cs typeface="Roboto" panose="02000000000000000000"/>
                <a:sym typeface="Roboto" panose="02000000000000000000"/>
              </a:rPr>
              <a:t>PRESENTATION SKILLS</a:t>
            </a:r>
            <a:endParaRPr sz="2000"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pic>
        <p:nvPicPr>
          <p:cNvPr id="145" name="Google Shape;145;g17007bd7ab8_0_1"/>
          <p:cNvPicPr preferRelativeResize="0"/>
          <p:nvPr/>
        </p:nvPicPr>
        <p:blipFill rotWithShape="1">
          <a:blip r:embed="rId1"/>
          <a:srcRect r="53855"/>
          <a:stretch>
            <a:fillRect/>
          </a:stretch>
        </p:blipFill>
        <p:spPr>
          <a:xfrm>
            <a:off x="8096775" y="0"/>
            <a:ext cx="1047224" cy="1102725"/>
          </a:xfrm>
          <a:prstGeom prst="rect">
            <a:avLst/>
          </a:prstGeom>
          <a:noFill/>
          <a:ln>
            <a:noFill/>
          </a:ln>
        </p:spPr>
      </p:pic>
      <p:pic>
        <p:nvPicPr>
          <p:cNvPr id="146" name="Google Shape;146;g17007bd7ab8_0_1"/>
          <p:cNvPicPr preferRelativeResize="0"/>
          <p:nvPr/>
        </p:nvPicPr>
        <p:blipFill rotWithShape="1">
          <a:blip r:embed="rId2"/>
          <a:srcRect l="8630" r="8622" b="57237"/>
          <a:stretch>
            <a:fillRect/>
          </a:stretch>
        </p:blipFill>
        <p:spPr>
          <a:xfrm rot="10800000" flipH="1">
            <a:off x="0" y="8087"/>
            <a:ext cx="3564399" cy="926125"/>
          </a:xfrm>
          <a:prstGeom prst="rect">
            <a:avLst/>
          </a:prstGeom>
          <a:noFill/>
          <a:ln>
            <a:noFill/>
          </a:ln>
        </p:spPr>
      </p:pic>
      <p:sp>
        <p:nvSpPr>
          <p:cNvPr id="147" name="Google Shape;147;g17007bd7ab8_0_1"/>
          <p:cNvSpPr/>
          <p:nvPr/>
        </p:nvSpPr>
        <p:spPr>
          <a:xfrm>
            <a:off x="3564400" y="455613"/>
            <a:ext cx="2715000" cy="6471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chemeClr val="lt1"/>
                </a:solidFill>
                <a:latin typeface="Arial" panose="020B0604020202020204"/>
                <a:ea typeface="Arial" panose="020B0604020202020204"/>
                <a:cs typeface="Arial" panose="020B0604020202020204"/>
                <a:sym typeface="Arial" panose="020B0604020202020204"/>
              </a:rPr>
              <a:t>CONCEPTS</a:t>
            </a:r>
            <a:endParaRPr sz="20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148" name="Google Shape;148;g17007bd7ab8_0_1"/>
          <p:cNvPicPr preferRelativeResize="0"/>
          <p:nvPr/>
        </p:nvPicPr>
        <p:blipFill>
          <a:blip r:embed="rId3"/>
          <a:stretch>
            <a:fillRect/>
          </a:stretch>
        </p:blipFill>
        <p:spPr>
          <a:xfrm>
            <a:off x="435900" y="1450975"/>
            <a:ext cx="3128499" cy="3242100"/>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fade">
                                      <p:cBhvr>
                                        <p:cTn id="7" dur="1000"/>
                                        <p:tgtEl>
                                          <p:spTgt spid="1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52" name="Shape 152"/>
        <p:cNvGrpSpPr/>
        <p:nvPr/>
      </p:nvGrpSpPr>
      <p:grpSpPr>
        <a:xfrm>
          <a:off x="0" y="0"/>
          <a:ext cx="0" cy="0"/>
          <a:chOff x="0" y="0"/>
          <a:chExt cx="0" cy="0"/>
        </a:xfrm>
      </p:grpSpPr>
      <p:sp>
        <p:nvSpPr>
          <p:cNvPr id="153" name="Google Shape;153;g17007bd7ab8_0_12"/>
          <p:cNvSpPr txBox="1"/>
          <p:nvPr/>
        </p:nvSpPr>
        <p:spPr>
          <a:xfrm>
            <a:off x="2447675" y="1397025"/>
            <a:ext cx="4780200" cy="475200"/>
          </a:xfrm>
          <a:prstGeom prst="rect">
            <a:avLst/>
          </a:prstGeom>
          <a:noFill/>
          <a:ln>
            <a:noFill/>
          </a:ln>
        </p:spPr>
        <p:txBody>
          <a:bodyPr spcFirstLastPara="1" wrap="square" lIns="0" tIns="0" rIns="0" bIns="0" anchor="t" anchorCtr="0">
            <a:noAutofit/>
          </a:bodyPr>
          <a:lstStyle/>
          <a:p>
            <a:pPr marL="0" lvl="0" indent="0" algn="ctr" rtl="0">
              <a:lnSpc>
                <a:spcPct val="150000"/>
              </a:lnSpc>
              <a:spcBef>
                <a:spcPts val="0"/>
              </a:spcBef>
              <a:spcAft>
                <a:spcPts val="1100"/>
              </a:spcAft>
              <a:buClr>
                <a:schemeClr val="dk1"/>
              </a:buClr>
              <a:buSzPts val="1100"/>
              <a:buFont typeface="Arial" panose="020B0604020202020204"/>
              <a:buNone/>
            </a:pPr>
            <a:r>
              <a:rPr lang="en-GB" sz="2400">
                <a:solidFill>
                  <a:schemeClr val="dk1"/>
                </a:solidFill>
                <a:highlight>
                  <a:srgbClr val="FFFFFF"/>
                </a:highlight>
              </a:rPr>
              <a:t>They help you structure your work</a:t>
            </a:r>
            <a:endParaRPr sz="2400">
              <a:solidFill>
                <a:schemeClr val="dk1"/>
              </a:solidFill>
            </a:endParaRPr>
          </a:p>
        </p:txBody>
      </p:sp>
      <p:sp>
        <p:nvSpPr>
          <p:cNvPr id="154" name="Google Shape;154;g17007bd7ab8_0_12"/>
          <p:cNvSpPr txBox="1"/>
          <p:nvPr/>
        </p:nvSpPr>
        <p:spPr>
          <a:xfrm>
            <a:off x="327600" y="233550"/>
            <a:ext cx="2827800" cy="475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chemeClr val="lt1"/>
                </a:solidFill>
                <a:latin typeface="Roboto" panose="02000000000000000000"/>
                <a:ea typeface="Roboto" panose="02000000000000000000"/>
                <a:cs typeface="Roboto" panose="02000000000000000000"/>
                <a:sym typeface="Roboto" panose="02000000000000000000"/>
              </a:rPr>
              <a:t>PRESENTATION SKILLS</a:t>
            </a:r>
            <a:endParaRPr sz="2000"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pic>
        <p:nvPicPr>
          <p:cNvPr id="155" name="Google Shape;155;g17007bd7ab8_0_12"/>
          <p:cNvPicPr preferRelativeResize="0"/>
          <p:nvPr/>
        </p:nvPicPr>
        <p:blipFill rotWithShape="1">
          <a:blip r:embed="rId1"/>
          <a:srcRect r="53855"/>
          <a:stretch>
            <a:fillRect/>
          </a:stretch>
        </p:blipFill>
        <p:spPr>
          <a:xfrm>
            <a:off x="8096775" y="0"/>
            <a:ext cx="1047224" cy="1102725"/>
          </a:xfrm>
          <a:prstGeom prst="rect">
            <a:avLst/>
          </a:prstGeom>
          <a:noFill/>
          <a:ln>
            <a:noFill/>
          </a:ln>
        </p:spPr>
      </p:pic>
      <p:pic>
        <p:nvPicPr>
          <p:cNvPr id="156" name="Google Shape;156;g17007bd7ab8_0_12"/>
          <p:cNvPicPr preferRelativeResize="0"/>
          <p:nvPr/>
        </p:nvPicPr>
        <p:blipFill rotWithShape="1">
          <a:blip r:embed="rId2"/>
          <a:srcRect l="8630" r="8622" b="57237"/>
          <a:stretch>
            <a:fillRect/>
          </a:stretch>
        </p:blipFill>
        <p:spPr>
          <a:xfrm rot="10800000" flipH="1">
            <a:off x="0" y="8087"/>
            <a:ext cx="3564399" cy="926125"/>
          </a:xfrm>
          <a:prstGeom prst="rect">
            <a:avLst/>
          </a:prstGeom>
          <a:noFill/>
          <a:ln>
            <a:noFill/>
          </a:ln>
        </p:spPr>
      </p:pic>
      <p:sp>
        <p:nvSpPr>
          <p:cNvPr id="157" name="Google Shape;157;g17007bd7ab8_0_12"/>
          <p:cNvSpPr/>
          <p:nvPr/>
        </p:nvSpPr>
        <p:spPr>
          <a:xfrm>
            <a:off x="3564400" y="455613"/>
            <a:ext cx="2715000" cy="6471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chemeClr val="lt1"/>
                </a:solidFill>
                <a:latin typeface="Arial" panose="020B0604020202020204"/>
                <a:ea typeface="Arial" panose="020B0604020202020204"/>
                <a:cs typeface="Arial" panose="020B0604020202020204"/>
                <a:sym typeface="Arial" panose="020B0604020202020204"/>
              </a:rPr>
              <a:t>CONCEPTS</a:t>
            </a:r>
            <a:endParaRPr sz="20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158" name="Google Shape;158;g17007bd7ab8_0_12"/>
          <p:cNvPicPr preferRelativeResize="0"/>
          <p:nvPr/>
        </p:nvPicPr>
        <p:blipFill>
          <a:blip r:embed="rId3"/>
          <a:stretch>
            <a:fillRect/>
          </a:stretch>
        </p:blipFill>
        <p:spPr>
          <a:xfrm>
            <a:off x="3155400" y="1998163"/>
            <a:ext cx="2966475" cy="2966475"/>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3"/>
                                        </p:tgtEl>
                                        <p:attrNameLst>
                                          <p:attrName>style.visibility</p:attrName>
                                        </p:attrNameLst>
                                      </p:cBhvr>
                                      <p:to>
                                        <p:strVal val="visible"/>
                                      </p:to>
                                    </p:set>
                                    <p:animEffect transition="in" filter="fade">
                                      <p:cBhvr>
                                        <p:cTn id="7" dur="1000"/>
                                        <p:tgtEl>
                                          <p:spTgt spid="1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62" name="Shape 162"/>
        <p:cNvGrpSpPr/>
        <p:nvPr/>
      </p:nvGrpSpPr>
      <p:grpSpPr>
        <a:xfrm>
          <a:off x="0" y="0"/>
          <a:ext cx="0" cy="0"/>
          <a:chOff x="0" y="0"/>
          <a:chExt cx="0" cy="0"/>
        </a:xfrm>
      </p:grpSpPr>
      <p:sp>
        <p:nvSpPr>
          <p:cNvPr id="163" name="Google Shape;163;g17007bd7ab8_0_21"/>
          <p:cNvSpPr txBox="1"/>
          <p:nvPr/>
        </p:nvSpPr>
        <p:spPr>
          <a:xfrm>
            <a:off x="4257200" y="2351350"/>
            <a:ext cx="4780200" cy="475200"/>
          </a:xfrm>
          <a:prstGeom prst="rect">
            <a:avLst/>
          </a:prstGeom>
          <a:noFill/>
          <a:ln>
            <a:noFill/>
          </a:ln>
        </p:spPr>
        <p:txBody>
          <a:bodyPr spcFirstLastPara="1" wrap="square" lIns="0" tIns="0" rIns="0" bIns="0" anchor="t" anchorCtr="0">
            <a:noAutofit/>
          </a:bodyPr>
          <a:lstStyle/>
          <a:p>
            <a:pPr marL="0" lvl="0" indent="0" algn="ctr" rtl="0">
              <a:lnSpc>
                <a:spcPct val="150000"/>
              </a:lnSpc>
              <a:spcBef>
                <a:spcPts val="0"/>
              </a:spcBef>
              <a:spcAft>
                <a:spcPts val="1100"/>
              </a:spcAft>
              <a:buClr>
                <a:schemeClr val="dk1"/>
              </a:buClr>
              <a:buSzPts val="1100"/>
              <a:buFont typeface="Arial" panose="020B0604020202020204"/>
              <a:buNone/>
            </a:pPr>
            <a:r>
              <a:rPr lang="en-GB" sz="2400">
                <a:solidFill>
                  <a:schemeClr val="dk1"/>
                </a:solidFill>
                <a:highlight>
                  <a:srgbClr val="FFFFFF"/>
                </a:highlight>
              </a:rPr>
              <a:t>It is easier to engage the audience</a:t>
            </a:r>
            <a:endParaRPr sz="2400">
              <a:solidFill>
                <a:schemeClr val="dk1"/>
              </a:solidFill>
            </a:endParaRPr>
          </a:p>
        </p:txBody>
      </p:sp>
      <p:sp>
        <p:nvSpPr>
          <p:cNvPr id="164" name="Google Shape;164;g17007bd7ab8_0_21"/>
          <p:cNvSpPr txBox="1"/>
          <p:nvPr/>
        </p:nvSpPr>
        <p:spPr>
          <a:xfrm>
            <a:off x="327600" y="233550"/>
            <a:ext cx="2827800" cy="475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chemeClr val="lt1"/>
                </a:solidFill>
                <a:latin typeface="Roboto" panose="02000000000000000000"/>
                <a:ea typeface="Roboto" panose="02000000000000000000"/>
                <a:cs typeface="Roboto" panose="02000000000000000000"/>
                <a:sym typeface="Roboto" panose="02000000000000000000"/>
              </a:rPr>
              <a:t>PRESENTATION SKILLS</a:t>
            </a:r>
            <a:endParaRPr sz="2000"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pic>
        <p:nvPicPr>
          <p:cNvPr id="165" name="Google Shape;165;g17007bd7ab8_0_21"/>
          <p:cNvPicPr preferRelativeResize="0"/>
          <p:nvPr/>
        </p:nvPicPr>
        <p:blipFill rotWithShape="1">
          <a:blip r:embed="rId1"/>
          <a:srcRect r="53855"/>
          <a:stretch>
            <a:fillRect/>
          </a:stretch>
        </p:blipFill>
        <p:spPr>
          <a:xfrm>
            <a:off x="8096775" y="0"/>
            <a:ext cx="1047224" cy="1102725"/>
          </a:xfrm>
          <a:prstGeom prst="rect">
            <a:avLst/>
          </a:prstGeom>
          <a:noFill/>
          <a:ln>
            <a:noFill/>
          </a:ln>
        </p:spPr>
      </p:pic>
      <p:pic>
        <p:nvPicPr>
          <p:cNvPr id="166" name="Google Shape;166;g17007bd7ab8_0_21"/>
          <p:cNvPicPr preferRelativeResize="0"/>
          <p:nvPr/>
        </p:nvPicPr>
        <p:blipFill rotWithShape="1">
          <a:blip r:embed="rId2"/>
          <a:srcRect l="8630" r="8622" b="57237"/>
          <a:stretch>
            <a:fillRect/>
          </a:stretch>
        </p:blipFill>
        <p:spPr>
          <a:xfrm rot="10800000" flipH="1">
            <a:off x="0" y="8087"/>
            <a:ext cx="3564399" cy="926125"/>
          </a:xfrm>
          <a:prstGeom prst="rect">
            <a:avLst/>
          </a:prstGeom>
          <a:noFill/>
          <a:ln>
            <a:noFill/>
          </a:ln>
        </p:spPr>
      </p:pic>
      <p:sp>
        <p:nvSpPr>
          <p:cNvPr id="167" name="Google Shape;167;g17007bd7ab8_0_21"/>
          <p:cNvSpPr/>
          <p:nvPr/>
        </p:nvSpPr>
        <p:spPr>
          <a:xfrm>
            <a:off x="3564400" y="455613"/>
            <a:ext cx="2715000" cy="6471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chemeClr val="lt1"/>
                </a:solidFill>
                <a:latin typeface="Arial" panose="020B0604020202020204"/>
                <a:ea typeface="Arial" panose="020B0604020202020204"/>
                <a:cs typeface="Arial" panose="020B0604020202020204"/>
                <a:sym typeface="Arial" panose="020B0604020202020204"/>
              </a:rPr>
              <a:t>CONCEPTS</a:t>
            </a:r>
            <a:endParaRPr sz="20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168" name="Google Shape;168;g17007bd7ab8_0_21"/>
          <p:cNvPicPr preferRelativeResize="0"/>
          <p:nvPr/>
        </p:nvPicPr>
        <p:blipFill>
          <a:blip r:embed="rId3"/>
          <a:stretch>
            <a:fillRect/>
          </a:stretch>
        </p:blipFill>
        <p:spPr>
          <a:xfrm>
            <a:off x="140000" y="1231888"/>
            <a:ext cx="3952399" cy="3188227"/>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3"/>
                                        </p:tgtEl>
                                        <p:attrNameLst>
                                          <p:attrName>style.visibility</p:attrName>
                                        </p:attrNameLst>
                                      </p:cBhvr>
                                      <p:to>
                                        <p:strVal val="visible"/>
                                      </p:to>
                                    </p:set>
                                    <p:animEffect transition="in" filter="fade">
                                      <p:cBhvr>
                                        <p:cTn id="7" dur="1000"/>
                                        <p:tgtEl>
                                          <p:spTgt spid="16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72" name="Shape 172"/>
        <p:cNvGrpSpPr/>
        <p:nvPr/>
      </p:nvGrpSpPr>
      <p:grpSpPr>
        <a:xfrm>
          <a:off x="0" y="0"/>
          <a:ext cx="0" cy="0"/>
          <a:chOff x="0" y="0"/>
          <a:chExt cx="0" cy="0"/>
        </a:xfrm>
      </p:grpSpPr>
      <p:sp>
        <p:nvSpPr>
          <p:cNvPr id="173" name="Google Shape;173;g17007bd7ab8_0_29"/>
          <p:cNvSpPr txBox="1"/>
          <p:nvPr/>
        </p:nvSpPr>
        <p:spPr>
          <a:xfrm>
            <a:off x="4257200" y="2351350"/>
            <a:ext cx="4780200" cy="475200"/>
          </a:xfrm>
          <a:prstGeom prst="rect">
            <a:avLst/>
          </a:prstGeom>
          <a:noFill/>
          <a:ln>
            <a:noFill/>
          </a:ln>
        </p:spPr>
        <p:txBody>
          <a:bodyPr spcFirstLastPara="1" wrap="square" lIns="0" tIns="0" rIns="0" bIns="0" anchor="t" anchorCtr="0">
            <a:noAutofit/>
          </a:bodyPr>
          <a:lstStyle/>
          <a:p>
            <a:pPr marL="0" lvl="0" indent="0" algn="ctr" rtl="0">
              <a:lnSpc>
                <a:spcPct val="150000"/>
              </a:lnSpc>
              <a:spcBef>
                <a:spcPts val="0"/>
              </a:spcBef>
              <a:spcAft>
                <a:spcPts val="1100"/>
              </a:spcAft>
              <a:buClr>
                <a:schemeClr val="dk1"/>
              </a:buClr>
              <a:buSzPts val="1100"/>
              <a:buFont typeface="Arial" panose="020B0604020202020204"/>
              <a:buNone/>
            </a:pPr>
            <a:r>
              <a:rPr lang="en-GB" sz="2400">
                <a:solidFill>
                  <a:schemeClr val="dk1"/>
                </a:solidFill>
                <a:highlight>
                  <a:srgbClr val="FFFFFF"/>
                </a:highlight>
              </a:rPr>
              <a:t>You save time on your presentation</a:t>
            </a:r>
            <a:endParaRPr sz="2400">
              <a:solidFill>
                <a:schemeClr val="dk1"/>
              </a:solidFill>
            </a:endParaRPr>
          </a:p>
        </p:txBody>
      </p:sp>
      <p:sp>
        <p:nvSpPr>
          <p:cNvPr id="174" name="Google Shape;174;g17007bd7ab8_0_29"/>
          <p:cNvSpPr txBox="1"/>
          <p:nvPr/>
        </p:nvSpPr>
        <p:spPr>
          <a:xfrm>
            <a:off x="327600" y="233550"/>
            <a:ext cx="2827800" cy="475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chemeClr val="lt1"/>
                </a:solidFill>
                <a:latin typeface="Roboto" panose="02000000000000000000"/>
                <a:ea typeface="Roboto" panose="02000000000000000000"/>
                <a:cs typeface="Roboto" panose="02000000000000000000"/>
                <a:sym typeface="Roboto" panose="02000000000000000000"/>
              </a:rPr>
              <a:t>PRESENTATION SKILLS</a:t>
            </a:r>
            <a:endParaRPr sz="2000"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pic>
        <p:nvPicPr>
          <p:cNvPr id="175" name="Google Shape;175;g17007bd7ab8_0_29"/>
          <p:cNvPicPr preferRelativeResize="0"/>
          <p:nvPr/>
        </p:nvPicPr>
        <p:blipFill rotWithShape="1">
          <a:blip r:embed="rId1"/>
          <a:srcRect r="53855"/>
          <a:stretch>
            <a:fillRect/>
          </a:stretch>
        </p:blipFill>
        <p:spPr>
          <a:xfrm>
            <a:off x="8096775" y="0"/>
            <a:ext cx="1047224" cy="1102725"/>
          </a:xfrm>
          <a:prstGeom prst="rect">
            <a:avLst/>
          </a:prstGeom>
          <a:noFill/>
          <a:ln>
            <a:noFill/>
          </a:ln>
        </p:spPr>
      </p:pic>
      <p:pic>
        <p:nvPicPr>
          <p:cNvPr id="176" name="Google Shape;176;g17007bd7ab8_0_29"/>
          <p:cNvPicPr preferRelativeResize="0"/>
          <p:nvPr/>
        </p:nvPicPr>
        <p:blipFill rotWithShape="1">
          <a:blip r:embed="rId2"/>
          <a:srcRect l="8630" r="8622" b="57237"/>
          <a:stretch>
            <a:fillRect/>
          </a:stretch>
        </p:blipFill>
        <p:spPr>
          <a:xfrm rot="10800000" flipH="1">
            <a:off x="0" y="8087"/>
            <a:ext cx="3564399" cy="926125"/>
          </a:xfrm>
          <a:prstGeom prst="rect">
            <a:avLst/>
          </a:prstGeom>
          <a:noFill/>
          <a:ln>
            <a:noFill/>
          </a:ln>
        </p:spPr>
      </p:pic>
      <p:sp>
        <p:nvSpPr>
          <p:cNvPr id="177" name="Google Shape;177;g17007bd7ab8_0_29"/>
          <p:cNvSpPr/>
          <p:nvPr/>
        </p:nvSpPr>
        <p:spPr>
          <a:xfrm>
            <a:off x="3564400" y="455613"/>
            <a:ext cx="2715000" cy="6471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chemeClr val="lt1"/>
                </a:solidFill>
                <a:latin typeface="Arial" panose="020B0604020202020204"/>
                <a:ea typeface="Arial" panose="020B0604020202020204"/>
                <a:cs typeface="Arial" panose="020B0604020202020204"/>
                <a:sym typeface="Arial" panose="020B0604020202020204"/>
              </a:rPr>
              <a:t>CONCEPTS</a:t>
            </a:r>
            <a:endParaRPr sz="20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178" name="Google Shape;178;g17007bd7ab8_0_29"/>
          <p:cNvPicPr preferRelativeResize="0"/>
          <p:nvPr/>
        </p:nvPicPr>
        <p:blipFill>
          <a:blip r:embed="rId3"/>
          <a:stretch>
            <a:fillRect/>
          </a:stretch>
        </p:blipFill>
        <p:spPr>
          <a:xfrm>
            <a:off x="152400" y="1255113"/>
            <a:ext cx="3952400" cy="3161920"/>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3"/>
                                        </p:tgtEl>
                                        <p:attrNameLst>
                                          <p:attrName>style.visibility</p:attrName>
                                        </p:attrNameLst>
                                      </p:cBhvr>
                                      <p:to>
                                        <p:strVal val="visible"/>
                                      </p:to>
                                    </p:set>
                                    <p:animEffect transition="in" filter="fade">
                                      <p:cBhvr>
                                        <p:cTn id="7" dur="1000"/>
                                        <p:tgtEl>
                                          <p:spTgt spid="1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82" name="Shape 182"/>
        <p:cNvGrpSpPr/>
        <p:nvPr/>
      </p:nvGrpSpPr>
      <p:grpSpPr>
        <a:xfrm>
          <a:off x="0" y="0"/>
          <a:ext cx="0" cy="0"/>
          <a:chOff x="0" y="0"/>
          <a:chExt cx="0" cy="0"/>
        </a:xfrm>
      </p:grpSpPr>
      <p:sp>
        <p:nvSpPr>
          <p:cNvPr id="183" name="Google Shape;183;g17007bd7ab8_0_37"/>
          <p:cNvSpPr txBox="1"/>
          <p:nvPr/>
        </p:nvSpPr>
        <p:spPr>
          <a:xfrm>
            <a:off x="5535800" y="2351350"/>
            <a:ext cx="3501600" cy="475200"/>
          </a:xfrm>
          <a:prstGeom prst="rect">
            <a:avLst/>
          </a:prstGeom>
          <a:noFill/>
          <a:ln>
            <a:noFill/>
          </a:ln>
        </p:spPr>
        <p:txBody>
          <a:bodyPr spcFirstLastPara="1" wrap="square" lIns="0" tIns="0" rIns="0" bIns="0" anchor="t" anchorCtr="0">
            <a:noAutofit/>
          </a:bodyPr>
          <a:lstStyle/>
          <a:p>
            <a:pPr marL="0" lvl="0" indent="0" algn="ctr" rtl="0">
              <a:lnSpc>
                <a:spcPct val="140000"/>
              </a:lnSpc>
              <a:spcBef>
                <a:spcPts val="0"/>
              </a:spcBef>
              <a:spcAft>
                <a:spcPts val="1300"/>
              </a:spcAft>
              <a:buClr>
                <a:schemeClr val="dk1"/>
              </a:buClr>
              <a:buSzPts val="1100"/>
              <a:buFont typeface="Arial" panose="020B0604020202020204"/>
              <a:buNone/>
            </a:pPr>
            <a:r>
              <a:rPr lang="en-GB" sz="2400">
                <a:solidFill>
                  <a:schemeClr val="dk1"/>
                </a:solidFill>
                <a:highlight>
                  <a:srgbClr val="FFFFFF"/>
                </a:highlight>
              </a:rPr>
              <a:t>What are visual aids?</a:t>
            </a:r>
            <a:endParaRPr sz="2400">
              <a:solidFill>
                <a:schemeClr val="dk1"/>
              </a:solidFill>
            </a:endParaRPr>
          </a:p>
        </p:txBody>
      </p:sp>
      <p:sp>
        <p:nvSpPr>
          <p:cNvPr id="184" name="Google Shape;184;g17007bd7ab8_0_37"/>
          <p:cNvSpPr txBox="1"/>
          <p:nvPr/>
        </p:nvSpPr>
        <p:spPr>
          <a:xfrm>
            <a:off x="327600" y="233550"/>
            <a:ext cx="2827800" cy="4752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chemeClr val="lt1"/>
                </a:solidFill>
                <a:latin typeface="Roboto" panose="02000000000000000000"/>
                <a:ea typeface="Roboto" panose="02000000000000000000"/>
                <a:cs typeface="Roboto" panose="02000000000000000000"/>
                <a:sym typeface="Roboto" panose="02000000000000000000"/>
              </a:rPr>
              <a:t>PRESENTATION SKILLS</a:t>
            </a:r>
            <a:endParaRPr sz="2000" b="1" i="0" u="none" strike="noStrike" cap="none">
              <a:solidFill>
                <a:schemeClr val="lt1"/>
              </a:solidFill>
              <a:latin typeface="Roboto" panose="02000000000000000000"/>
              <a:ea typeface="Roboto" panose="02000000000000000000"/>
              <a:cs typeface="Roboto" panose="02000000000000000000"/>
              <a:sym typeface="Roboto" panose="02000000000000000000"/>
            </a:endParaRPr>
          </a:p>
        </p:txBody>
      </p:sp>
      <p:pic>
        <p:nvPicPr>
          <p:cNvPr id="185" name="Google Shape;185;g17007bd7ab8_0_37"/>
          <p:cNvPicPr preferRelativeResize="0"/>
          <p:nvPr/>
        </p:nvPicPr>
        <p:blipFill rotWithShape="1">
          <a:blip r:embed="rId1"/>
          <a:srcRect r="53855"/>
          <a:stretch>
            <a:fillRect/>
          </a:stretch>
        </p:blipFill>
        <p:spPr>
          <a:xfrm>
            <a:off x="8096775" y="0"/>
            <a:ext cx="1047224" cy="1102725"/>
          </a:xfrm>
          <a:prstGeom prst="rect">
            <a:avLst/>
          </a:prstGeom>
          <a:noFill/>
          <a:ln>
            <a:noFill/>
          </a:ln>
        </p:spPr>
      </p:pic>
      <p:pic>
        <p:nvPicPr>
          <p:cNvPr id="186" name="Google Shape;186;g17007bd7ab8_0_37"/>
          <p:cNvPicPr preferRelativeResize="0"/>
          <p:nvPr/>
        </p:nvPicPr>
        <p:blipFill rotWithShape="1">
          <a:blip r:embed="rId2"/>
          <a:srcRect l="8630" r="8622" b="57237"/>
          <a:stretch>
            <a:fillRect/>
          </a:stretch>
        </p:blipFill>
        <p:spPr>
          <a:xfrm rot="10800000" flipH="1">
            <a:off x="0" y="8087"/>
            <a:ext cx="3564399" cy="926125"/>
          </a:xfrm>
          <a:prstGeom prst="rect">
            <a:avLst/>
          </a:prstGeom>
          <a:noFill/>
          <a:ln>
            <a:noFill/>
          </a:ln>
        </p:spPr>
      </p:pic>
      <p:sp>
        <p:nvSpPr>
          <p:cNvPr id="187" name="Google Shape;187;g17007bd7ab8_0_37"/>
          <p:cNvSpPr/>
          <p:nvPr/>
        </p:nvSpPr>
        <p:spPr>
          <a:xfrm>
            <a:off x="3564400" y="455613"/>
            <a:ext cx="2715000" cy="647100"/>
          </a:xfrm>
          <a:prstGeom prst="roundRect">
            <a:avLst>
              <a:gd name="adj" fmla="val 16667"/>
            </a:avLst>
          </a:prstGeom>
          <a:solidFill>
            <a:srgbClr val="6AA84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panose="020B0604020202020204"/>
              <a:buNone/>
            </a:pPr>
            <a:r>
              <a:rPr lang="en-GB" sz="2000" b="1" i="0" u="none" strike="noStrike" cap="none">
                <a:solidFill>
                  <a:schemeClr val="lt1"/>
                </a:solidFill>
                <a:latin typeface="Arial" panose="020B0604020202020204"/>
                <a:ea typeface="Arial" panose="020B0604020202020204"/>
                <a:cs typeface="Arial" panose="020B0604020202020204"/>
                <a:sym typeface="Arial" panose="020B0604020202020204"/>
              </a:rPr>
              <a:t>CONCEPTS</a:t>
            </a:r>
            <a:endParaRPr sz="2000" b="1" i="0" u="none" strike="noStrike" cap="none">
              <a:solidFill>
                <a:srgbClr val="FFFFFF"/>
              </a:solidFill>
              <a:latin typeface="Arial" panose="020B0604020202020204"/>
              <a:ea typeface="Arial" panose="020B0604020202020204"/>
              <a:cs typeface="Arial" panose="020B0604020202020204"/>
              <a:sym typeface="Arial" panose="020B0604020202020204"/>
            </a:endParaRPr>
          </a:p>
        </p:txBody>
      </p:sp>
      <p:pic>
        <p:nvPicPr>
          <p:cNvPr id="188" name="Google Shape;188;g17007bd7ab8_0_37"/>
          <p:cNvPicPr preferRelativeResize="0"/>
          <p:nvPr/>
        </p:nvPicPr>
        <p:blipFill>
          <a:blip r:embed="rId3"/>
          <a:stretch>
            <a:fillRect/>
          </a:stretch>
        </p:blipFill>
        <p:spPr>
          <a:xfrm>
            <a:off x="152400" y="1255113"/>
            <a:ext cx="5230999" cy="2943725"/>
          </a:xfrm>
          <a:prstGeom prst="rect">
            <a:avLst/>
          </a:prstGeom>
          <a:noFill/>
          <a:ln>
            <a:noFill/>
          </a:ln>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fade">
                                      <p:cBhvr>
                                        <p:cTn id="7" dur="1000"/>
                                        <p:tgtEl>
                                          <p:spTgt spid="1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FF0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2263</Words>
  <Application>WPS Presentation</Application>
  <PresentationFormat/>
  <Paragraphs>251</Paragraphs>
  <Slides>36</Slides>
  <Notes>0</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36</vt:i4>
      </vt:variant>
    </vt:vector>
  </HeadingPairs>
  <TitlesOfParts>
    <vt:vector size="51" baseType="lpstr">
      <vt:lpstr>Arial</vt:lpstr>
      <vt:lpstr>SimSun</vt:lpstr>
      <vt:lpstr>Wingdings</vt:lpstr>
      <vt:lpstr>Arial</vt:lpstr>
      <vt:lpstr>Source Sans Pro</vt:lpstr>
      <vt:lpstr>Noto Sans</vt:lpstr>
      <vt:lpstr>Segoe Print</vt:lpstr>
      <vt:lpstr>Lato Light</vt:lpstr>
      <vt:lpstr>Roboto</vt:lpstr>
      <vt:lpstr>Nunito</vt:lpstr>
      <vt:lpstr>Microsoft YaHei</vt:lpstr>
      <vt:lpstr>Arial Unicode MS</vt:lpstr>
      <vt:lpstr>Proxima Nova</vt:lpstr>
      <vt:lpstr>Simple Light</vt:lpstr>
      <vt:lpstr>Simple Light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GEETHA PRIYANKA</cp:lastModifiedBy>
  <cp:revision>2</cp:revision>
  <dcterms:created xsi:type="dcterms:W3CDTF">2024-08-06T08:01:39Z</dcterms:created>
  <dcterms:modified xsi:type="dcterms:W3CDTF">2024-08-06T08:16:40Z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476D91FF025047758892BE1F85FA878B_12</vt:lpwstr>
  </property>
  <property fmtid="{D5CDD505-2E9C-101B-9397-08002B2CF9AE}" pid="3" name="KSOProductBuildVer">
    <vt:lpwstr>1033-12.2.0.17119</vt:lpwstr>
  </property>
</Properties>
</file>